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5.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6.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7.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8.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9.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0.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4" r:id="rId1"/>
  </p:sldMasterIdLst>
  <p:notesMasterIdLst>
    <p:notesMasterId r:id="rId20"/>
  </p:notesMasterIdLst>
  <p:sldIdLst>
    <p:sldId id="256" r:id="rId2"/>
    <p:sldId id="257" r:id="rId3"/>
    <p:sldId id="258" r:id="rId4"/>
    <p:sldId id="259" r:id="rId5"/>
    <p:sldId id="260" r:id="rId6"/>
    <p:sldId id="261" r:id="rId7"/>
    <p:sldId id="263" r:id="rId8"/>
    <p:sldId id="265" r:id="rId9"/>
    <p:sldId id="273" r:id="rId10"/>
    <p:sldId id="266" r:id="rId11"/>
    <p:sldId id="267" r:id="rId12"/>
    <p:sldId id="268" r:id="rId13"/>
    <p:sldId id="269" r:id="rId14"/>
    <p:sldId id="271" r:id="rId15"/>
    <p:sldId id="272" r:id="rId16"/>
    <p:sldId id="274" r:id="rId17"/>
    <p:sldId id="275" r:id="rId18"/>
    <p:sldId id="27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17"/>
    <p:restoredTop sz="94754"/>
  </p:normalViewPr>
  <p:slideViewPr>
    <p:cSldViewPr snapToGrid="0">
      <p:cViewPr varScale="1">
        <p:scale>
          <a:sx n="82" d="100"/>
          <a:sy n="82" d="100"/>
        </p:scale>
        <p:origin x="200" y="6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D6C8BA-DB66-4896-935F-0B21749F68C3}"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US"/>
        </a:p>
      </dgm:t>
    </dgm:pt>
    <dgm:pt modelId="{C5FE2905-3087-4D28-B782-4484402A3268}">
      <dgm:prSet/>
      <dgm:spPr/>
      <dgm:t>
        <a:bodyPr/>
        <a:lstStyle/>
        <a:p>
          <a:r>
            <a:rPr lang="en-US" dirty="0"/>
            <a:t>Is it possible to choose what the limit balance of a customer’s credit card should be using machine learning? </a:t>
          </a:r>
        </a:p>
      </dgm:t>
    </dgm:pt>
    <dgm:pt modelId="{EEDBE9B8-EC42-4C63-A50C-0EAC33B2B7E4}" type="parTrans" cxnId="{16C978F6-95C3-43BB-A864-F3AE19B702D7}">
      <dgm:prSet/>
      <dgm:spPr/>
      <dgm:t>
        <a:bodyPr/>
        <a:lstStyle/>
        <a:p>
          <a:endParaRPr lang="en-US"/>
        </a:p>
      </dgm:t>
    </dgm:pt>
    <dgm:pt modelId="{AAE75BAD-D496-4B2E-A51D-70239D831758}" type="sibTrans" cxnId="{16C978F6-95C3-43BB-A864-F3AE19B702D7}">
      <dgm:prSet/>
      <dgm:spPr/>
      <dgm:t>
        <a:bodyPr/>
        <a:lstStyle/>
        <a:p>
          <a:endParaRPr lang="en-US"/>
        </a:p>
      </dgm:t>
    </dgm:pt>
    <dgm:pt modelId="{EA0C961C-30AC-4DE9-928C-0627AB42546D}">
      <dgm:prSet/>
      <dgm:spPr/>
      <dgm:t>
        <a:bodyPr/>
        <a:lstStyle/>
        <a:p>
          <a:r>
            <a:rPr lang="en-US" dirty="0"/>
            <a:t>Is it possible to predict if a customer is going to default their credit card payment based on certain parameters in their profile? </a:t>
          </a:r>
        </a:p>
      </dgm:t>
    </dgm:pt>
    <dgm:pt modelId="{2E0089E6-CF51-4802-981E-578A6C773588}" type="parTrans" cxnId="{37E9C9C4-C92D-4ADC-A435-4216BBF24764}">
      <dgm:prSet/>
      <dgm:spPr/>
      <dgm:t>
        <a:bodyPr/>
        <a:lstStyle/>
        <a:p>
          <a:endParaRPr lang="en-US"/>
        </a:p>
      </dgm:t>
    </dgm:pt>
    <dgm:pt modelId="{19D4424B-BC2E-4F79-8174-15EBBCA715B6}" type="sibTrans" cxnId="{37E9C9C4-C92D-4ADC-A435-4216BBF24764}">
      <dgm:prSet/>
      <dgm:spPr/>
      <dgm:t>
        <a:bodyPr/>
        <a:lstStyle/>
        <a:p>
          <a:endParaRPr lang="en-US"/>
        </a:p>
      </dgm:t>
    </dgm:pt>
    <dgm:pt modelId="{B27DDA82-1CC1-2C4B-9484-F7C5DBE283E0}" type="pres">
      <dgm:prSet presAssocID="{9CD6C8BA-DB66-4896-935F-0B21749F68C3}" presName="diagram" presStyleCnt="0">
        <dgm:presLayoutVars>
          <dgm:dir/>
          <dgm:resizeHandles val="exact"/>
        </dgm:presLayoutVars>
      </dgm:prSet>
      <dgm:spPr/>
    </dgm:pt>
    <dgm:pt modelId="{E50B5E79-E2BD-6047-BE7C-04857D83277B}" type="pres">
      <dgm:prSet presAssocID="{C5FE2905-3087-4D28-B782-4484402A3268}" presName="node" presStyleLbl="node1" presStyleIdx="0" presStyleCnt="2">
        <dgm:presLayoutVars>
          <dgm:bulletEnabled val="1"/>
        </dgm:presLayoutVars>
      </dgm:prSet>
      <dgm:spPr/>
    </dgm:pt>
    <dgm:pt modelId="{986DD1AA-C454-6B4E-A016-11C898B2E42D}" type="pres">
      <dgm:prSet presAssocID="{AAE75BAD-D496-4B2E-A51D-70239D831758}" presName="sibTrans" presStyleCnt="0"/>
      <dgm:spPr/>
    </dgm:pt>
    <dgm:pt modelId="{6958D9FE-F0B7-A14F-B6C7-79A84820E06E}" type="pres">
      <dgm:prSet presAssocID="{EA0C961C-30AC-4DE9-928C-0627AB42546D}" presName="node" presStyleLbl="node1" presStyleIdx="1" presStyleCnt="2">
        <dgm:presLayoutVars>
          <dgm:bulletEnabled val="1"/>
        </dgm:presLayoutVars>
      </dgm:prSet>
      <dgm:spPr/>
    </dgm:pt>
  </dgm:ptLst>
  <dgm:cxnLst>
    <dgm:cxn modelId="{63268732-67B0-B64D-AE63-EB2E5D35BC84}" type="presOf" srcId="{C5FE2905-3087-4D28-B782-4484402A3268}" destId="{E50B5E79-E2BD-6047-BE7C-04857D83277B}" srcOrd="0" destOrd="0" presId="urn:microsoft.com/office/officeart/2005/8/layout/default"/>
    <dgm:cxn modelId="{9CE525A6-7B9E-DF47-BC43-38E8D2CC788D}" type="presOf" srcId="{9CD6C8BA-DB66-4896-935F-0B21749F68C3}" destId="{B27DDA82-1CC1-2C4B-9484-F7C5DBE283E0}" srcOrd="0" destOrd="0" presId="urn:microsoft.com/office/officeart/2005/8/layout/default"/>
    <dgm:cxn modelId="{059DAEBC-19A2-6A40-9045-F31AED6225E2}" type="presOf" srcId="{EA0C961C-30AC-4DE9-928C-0627AB42546D}" destId="{6958D9FE-F0B7-A14F-B6C7-79A84820E06E}" srcOrd="0" destOrd="0" presId="urn:microsoft.com/office/officeart/2005/8/layout/default"/>
    <dgm:cxn modelId="{37E9C9C4-C92D-4ADC-A435-4216BBF24764}" srcId="{9CD6C8BA-DB66-4896-935F-0B21749F68C3}" destId="{EA0C961C-30AC-4DE9-928C-0627AB42546D}" srcOrd="1" destOrd="0" parTransId="{2E0089E6-CF51-4802-981E-578A6C773588}" sibTransId="{19D4424B-BC2E-4F79-8174-15EBBCA715B6}"/>
    <dgm:cxn modelId="{16C978F6-95C3-43BB-A864-F3AE19B702D7}" srcId="{9CD6C8BA-DB66-4896-935F-0B21749F68C3}" destId="{C5FE2905-3087-4D28-B782-4484402A3268}" srcOrd="0" destOrd="0" parTransId="{EEDBE9B8-EC42-4C63-A50C-0EAC33B2B7E4}" sibTransId="{AAE75BAD-D496-4B2E-A51D-70239D831758}"/>
    <dgm:cxn modelId="{B79299A7-672E-0743-A843-A833D0349B6C}" type="presParOf" srcId="{B27DDA82-1CC1-2C4B-9484-F7C5DBE283E0}" destId="{E50B5E79-E2BD-6047-BE7C-04857D83277B}" srcOrd="0" destOrd="0" presId="urn:microsoft.com/office/officeart/2005/8/layout/default"/>
    <dgm:cxn modelId="{91C205AE-FC6B-4B4F-A9B4-97025DE6AD96}" type="presParOf" srcId="{B27DDA82-1CC1-2C4B-9484-F7C5DBE283E0}" destId="{986DD1AA-C454-6B4E-A016-11C898B2E42D}" srcOrd="1" destOrd="0" presId="urn:microsoft.com/office/officeart/2005/8/layout/default"/>
    <dgm:cxn modelId="{D0337AD0-D7D9-434F-B495-59CB2DD0441A}" type="presParOf" srcId="{B27DDA82-1CC1-2C4B-9484-F7C5DBE283E0}" destId="{6958D9FE-F0B7-A14F-B6C7-79A84820E06E}" srcOrd="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C30C41A4-8376-4CB6-8362-DB640EAB8702}" type="doc">
      <dgm:prSet loTypeId="urn:microsoft.com/office/officeart/2005/8/layout/hierarchy1" loCatId="hierarchy" qsTypeId="urn:microsoft.com/office/officeart/2005/8/quickstyle/simple2" qsCatId="simple" csTypeId="urn:microsoft.com/office/officeart/2005/8/colors/colorful2" csCatId="colorful" phldr="1"/>
      <dgm:spPr/>
      <dgm:t>
        <a:bodyPr/>
        <a:lstStyle/>
        <a:p>
          <a:endParaRPr lang="en-US"/>
        </a:p>
      </dgm:t>
    </dgm:pt>
    <dgm:pt modelId="{8C6C4823-A65F-452E-A1DD-78A97F09ED87}">
      <dgm:prSet/>
      <dgm:spPr/>
      <dgm:t>
        <a:bodyPr/>
        <a:lstStyle/>
        <a:p>
          <a:r>
            <a:rPr lang="en-US" dirty="0"/>
            <a:t>Accuracy: 82.3%</a:t>
          </a:r>
        </a:p>
        <a:p>
          <a:r>
            <a:rPr lang="en-US" dirty="0"/>
            <a:t>Kappa: 0.36</a:t>
          </a:r>
        </a:p>
        <a:p>
          <a:r>
            <a:rPr lang="en-US" dirty="0"/>
            <a:t>Balanced Accuracy: 65%</a:t>
          </a:r>
        </a:p>
      </dgm:t>
    </dgm:pt>
    <dgm:pt modelId="{FF501E98-BAAC-4A50-94BA-C7DC0407C092}" type="parTrans" cxnId="{2441ED5E-FD7E-49E3-8E3C-A6F6BDA932FA}">
      <dgm:prSet/>
      <dgm:spPr/>
      <dgm:t>
        <a:bodyPr/>
        <a:lstStyle/>
        <a:p>
          <a:endParaRPr lang="en-US"/>
        </a:p>
      </dgm:t>
    </dgm:pt>
    <dgm:pt modelId="{0C68A2AA-7628-48C6-B94B-67A23F8AB0F1}" type="sibTrans" cxnId="{2441ED5E-FD7E-49E3-8E3C-A6F6BDA932FA}">
      <dgm:prSet/>
      <dgm:spPr/>
      <dgm:t>
        <a:bodyPr/>
        <a:lstStyle/>
        <a:p>
          <a:endParaRPr lang="en-US"/>
        </a:p>
      </dgm:t>
    </dgm:pt>
    <dgm:pt modelId="{35A341B1-7F5F-EB4D-B4BE-265757AD98CF}">
      <dgm:prSet/>
      <dgm:spPr/>
      <dgm:t>
        <a:bodyPr/>
        <a:lstStyle/>
        <a:p>
          <a:r>
            <a:rPr lang="en-US" dirty="0"/>
            <a:t>It assumes a linear relationship between the predictors and the log-odds of the outcome.</a:t>
          </a:r>
        </a:p>
      </dgm:t>
    </dgm:pt>
    <dgm:pt modelId="{5DC731E7-95D3-4E4B-8867-294923AA1B2F}" type="parTrans" cxnId="{7EB8E1A7-B1AE-AA45-80EA-FF756E35968D}">
      <dgm:prSet/>
      <dgm:spPr/>
      <dgm:t>
        <a:bodyPr/>
        <a:lstStyle/>
        <a:p>
          <a:endParaRPr lang="en-US"/>
        </a:p>
      </dgm:t>
    </dgm:pt>
    <dgm:pt modelId="{B3F1E0BF-5764-4C4C-A869-477B99F0F2E9}" type="sibTrans" cxnId="{7EB8E1A7-B1AE-AA45-80EA-FF756E35968D}">
      <dgm:prSet/>
      <dgm:spPr/>
      <dgm:t>
        <a:bodyPr/>
        <a:lstStyle/>
        <a:p>
          <a:endParaRPr lang="en-US"/>
        </a:p>
      </dgm:t>
    </dgm:pt>
    <dgm:pt modelId="{B1D6E0DF-F479-264F-B416-A39922C2E175}" type="pres">
      <dgm:prSet presAssocID="{C30C41A4-8376-4CB6-8362-DB640EAB8702}" presName="hierChild1" presStyleCnt="0">
        <dgm:presLayoutVars>
          <dgm:chPref val="1"/>
          <dgm:dir/>
          <dgm:animOne val="branch"/>
          <dgm:animLvl val="lvl"/>
          <dgm:resizeHandles/>
        </dgm:presLayoutVars>
      </dgm:prSet>
      <dgm:spPr/>
    </dgm:pt>
    <dgm:pt modelId="{EF0FCFBD-492E-534F-815F-70CAAAE3FE80}" type="pres">
      <dgm:prSet presAssocID="{35A341B1-7F5F-EB4D-B4BE-265757AD98CF}" presName="hierRoot1" presStyleCnt="0"/>
      <dgm:spPr/>
    </dgm:pt>
    <dgm:pt modelId="{E341EF71-5F02-A744-AC28-0021E6B80CF8}" type="pres">
      <dgm:prSet presAssocID="{35A341B1-7F5F-EB4D-B4BE-265757AD98CF}" presName="composite" presStyleCnt="0"/>
      <dgm:spPr/>
    </dgm:pt>
    <dgm:pt modelId="{C5286A90-3663-F34F-9EEF-4EF4FC17D550}" type="pres">
      <dgm:prSet presAssocID="{35A341B1-7F5F-EB4D-B4BE-265757AD98CF}" presName="background" presStyleLbl="node0" presStyleIdx="0" presStyleCnt="2"/>
      <dgm:spPr>
        <a:solidFill>
          <a:schemeClr val="accent3">
            <a:lumMod val="75000"/>
          </a:schemeClr>
        </a:solidFill>
      </dgm:spPr>
    </dgm:pt>
    <dgm:pt modelId="{EE55A2A0-4E3E-8548-84AC-3C3243B21A08}" type="pres">
      <dgm:prSet presAssocID="{35A341B1-7F5F-EB4D-B4BE-265757AD98CF}" presName="text" presStyleLbl="fgAcc0" presStyleIdx="0" presStyleCnt="2">
        <dgm:presLayoutVars>
          <dgm:chPref val="3"/>
        </dgm:presLayoutVars>
      </dgm:prSet>
      <dgm:spPr/>
    </dgm:pt>
    <dgm:pt modelId="{2B140CCD-0C61-EF44-9814-D8F300E99DBA}" type="pres">
      <dgm:prSet presAssocID="{35A341B1-7F5F-EB4D-B4BE-265757AD98CF}" presName="hierChild2" presStyleCnt="0"/>
      <dgm:spPr/>
    </dgm:pt>
    <dgm:pt modelId="{8CEB56CF-62E7-FD4D-9D34-0023D131BE39}" type="pres">
      <dgm:prSet presAssocID="{8C6C4823-A65F-452E-A1DD-78A97F09ED87}" presName="hierRoot1" presStyleCnt="0"/>
      <dgm:spPr/>
    </dgm:pt>
    <dgm:pt modelId="{476250C3-AF7D-D749-AC23-CE21CA7E4810}" type="pres">
      <dgm:prSet presAssocID="{8C6C4823-A65F-452E-A1DD-78A97F09ED87}" presName="composite" presStyleCnt="0"/>
      <dgm:spPr/>
    </dgm:pt>
    <dgm:pt modelId="{B201E4B8-558F-D94B-9DE9-63E11CF043D3}" type="pres">
      <dgm:prSet presAssocID="{8C6C4823-A65F-452E-A1DD-78A97F09ED87}" presName="background" presStyleLbl="node0" presStyleIdx="1" presStyleCnt="2"/>
      <dgm:spPr>
        <a:solidFill>
          <a:schemeClr val="accent3">
            <a:lumMod val="75000"/>
          </a:schemeClr>
        </a:solidFill>
      </dgm:spPr>
    </dgm:pt>
    <dgm:pt modelId="{CCEC9F18-9C60-E147-B554-745F7CBABA65}" type="pres">
      <dgm:prSet presAssocID="{8C6C4823-A65F-452E-A1DD-78A97F09ED87}" presName="text" presStyleLbl="fgAcc0" presStyleIdx="1" presStyleCnt="2">
        <dgm:presLayoutVars>
          <dgm:chPref val="3"/>
        </dgm:presLayoutVars>
      </dgm:prSet>
      <dgm:spPr/>
    </dgm:pt>
    <dgm:pt modelId="{99902B27-1635-D542-B031-050AE2C5F6F3}" type="pres">
      <dgm:prSet presAssocID="{8C6C4823-A65F-452E-A1DD-78A97F09ED87}" presName="hierChild2" presStyleCnt="0"/>
      <dgm:spPr/>
    </dgm:pt>
  </dgm:ptLst>
  <dgm:cxnLst>
    <dgm:cxn modelId="{1489D300-2A39-2245-B6F1-875442521C30}" type="presOf" srcId="{35A341B1-7F5F-EB4D-B4BE-265757AD98CF}" destId="{EE55A2A0-4E3E-8548-84AC-3C3243B21A08}" srcOrd="0" destOrd="0" presId="urn:microsoft.com/office/officeart/2005/8/layout/hierarchy1"/>
    <dgm:cxn modelId="{2441ED5E-FD7E-49E3-8E3C-A6F6BDA932FA}" srcId="{C30C41A4-8376-4CB6-8362-DB640EAB8702}" destId="{8C6C4823-A65F-452E-A1DD-78A97F09ED87}" srcOrd="1" destOrd="0" parTransId="{FF501E98-BAAC-4A50-94BA-C7DC0407C092}" sibTransId="{0C68A2AA-7628-48C6-B94B-67A23F8AB0F1}"/>
    <dgm:cxn modelId="{C4089D60-FB40-474A-8904-DF4D7E1EEDEB}" type="presOf" srcId="{C30C41A4-8376-4CB6-8362-DB640EAB8702}" destId="{B1D6E0DF-F479-264F-B416-A39922C2E175}" srcOrd="0" destOrd="0" presId="urn:microsoft.com/office/officeart/2005/8/layout/hierarchy1"/>
    <dgm:cxn modelId="{7EB8E1A7-B1AE-AA45-80EA-FF756E35968D}" srcId="{C30C41A4-8376-4CB6-8362-DB640EAB8702}" destId="{35A341B1-7F5F-EB4D-B4BE-265757AD98CF}" srcOrd="0" destOrd="0" parTransId="{5DC731E7-95D3-4E4B-8867-294923AA1B2F}" sibTransId="{B3F1E0BF-5764-4C4C-A869-477B99F0F2E9}"/>
    <dgm:cxn modelId="{8DF839AB-2CBC-114F-A9A3-0C23520E86B2}" type="presOf" srcId="{8C6C4823-A65F-452E-A1DD-78A97F09ED87}" destId="{CCEC9F18-9C60-E147-B554-745F7CBABA65}" srcOrd="0" destOrd="0" presId="urn:microsoft.com/office/officeart/2005/8/layout/hierarchy1"/>
    <dgm:cxn modelId="{8644BE6F-745D-344A-961A-F7645529F97A}" type="presParOf" srcId="{B1D6E0DF-F479-264F-B416-A39922C2E175}" destId="{EF0FCFBD-492E-534F-815F-70CAAAE3FE80}" srcOrd="0" destOrd="0" presId="urn:microsoft.com/office/officeart/2005/8/layout/hierarchy1"/>
    <dgm:cxn modelId="{F2C206C2-743B-2643-8451-C6B1631BADEF}" type="presParOf" srcId="{EF0FCFBD-492E-534F-815F-70CAAAE3FE80}" destId="{E341EF71-5F02-A744-AC28-0021E6B80CF8}" srcOrd="0" destOrd="0" presId="urn:microsoft.com/office/officeart/2005/8/layout/hierarchy1"/>
    <dgm:cxn modelId="{83EB1C49-5830-F74B-AA1B-31A3021FD1B4}" type="presParOf" srcId="{E341EF71-5F02-A744-AC28-0021E6B80CF8}" destId="{C5286A90-3663-F34F-9EEF-4EF4FC17D550}" srcOrd="0" destOrd="0" presId="urn:microsoft.com/office/officeart/2005/8/layout/hierarchy1"/>
    <dgm:cxn modelId="{0BAF3E55-43C8-D349-BA44-099C677EEE39}" type="presParOf" srcId="{E341EF71-5F02-A744-AC28-0021E6B80CF8}" destId="{EE55A2A0-4E3E-8548-84AC-3C3243B21A08}" srcOrd="1" destOrd="0" presId="urn:microsoft.com/office/officeart/2005/8/layout/hierarchy1"/>
    <dgm:cxn modelId="{779D0ABF-1F1A-E04E-A4A1-FB87BF4CAC9F}" type="presParOf" srcId="{EF0FCFBD-492E-534F-815F-70CAAAE3FE80}" destId="{2B140CCD-0C61-EF44-9814-D8F300E99DBA}" srcOrd="1" destOrd="0" presId="urn:microsoft.com/office/officeart/2005/8/layout/hierarchy1"/>
    <dgm:cxn modelId="{40866282-1295-4E42-8B70-AACB58404629}" type="presParOf" srcId="{B1D6E0DF-F479-264F-B416-A39922C2E175}" destId="{8CEB56CF-62E7-FD4D-9D34-0023D131BE39}" srcOrd="1" destOrd="0" presId="urn:microsoft.com/office/officeart/2005/8/layout/hierarchy1"/>
    <dgm:cxn modelId="{E4770FB7-F3AE-D746-9A78-ABFA8D217476}" type="presParOf" srcId="{8CEB56CF-62E7-FD4D-9D34-0023D131BE39}" destId="{476250C3-AF7D-D749-AC23-CE21CA7E4810}" srcOrd="0" destOrd="0" presId="urn:microsoft.com/office/officeart/2005/8/layout/hierarchy1"/>
    <dgm:cxn modelId="{2A766DDE-7F50-C942-A330-814923C8C951}" type="presParOf" srcId="{476250C3-AF7D-D749-AC23-CE21CA7E4810}" destId="{B201E4B8-558F-D94B-9DE9-63E11CF043D3}" srcOrd="0" destOrd="0" presId="urn:microsoft.com/office/officeart/2005/8/layout/hierarchy1"/>
    <dgm:cxn modelId="{938ABFB6-00EE-EC49-8BEA-BFD47F8007D7}" type="presParOf" srcId="{476250C3-AF7D-D749-AC23-CE21CA7E4810}" destId="{CCEC9F18-9C60-E147-B554-745F7CBABA65}" srcOrd="1" destOrd="0" presId="urn:microsoft.com/office/officeart/2005/8/layout/hierarchy1"/>
    <dgm:cxn modelId="{8FE7CC4F-CF38-3045-AF01-10225921A4D1}" type="presParOf" srcId="{8CEB56CF-62E7-FD4D-9D34-0023D131BE39}" destId="{99902B27-1635-D542-B031-050AE2C5F6F3}"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C30C41A4-8376-4CB6-8362-DB640EAB8702}" type="doc">
      <dgm:prSet loTypeId="urn:microsoft.com/office/officeart/2005/8/layout/hierarchy1" loCatId="hierarchy" qsTypeId="urn:microsoft.com/office/officeart/2005/8/quickstyle/simple2" qsCatId="simple" csTypeId="urn:microsoft.com/office/officeart/2005/8/colors/colorful2" csCatId="colorful" phldr="1"/>
      <dgm:spPr/>
      <dgm:t>
        <a:bodyPr/>
        <a:lstStyle/>
        <a:p>
          <a:endParaRPr lang="en-US"/>
        </a:p>
      </dgm:t>
    </dgm:pt>
    <dgm:pt modelId="{8C6C4823-A65F-452E-A1DD-78A97F09ED87}">
      <dgm:prSet/>
      <dgm:spPr/>
      <dgm:t>
        <a:bodyPr/>
        <a:lstStyle/>
        <a:p>
          <a:r>
            <a:rPr lang="en-US" dirty="0"/>
            <a:t>Accuracy: 81.2%</a:t>
          </a:r>
        </a:p>
        <a:p>
          <a:r>
            <a:rPr lang="en-US" dirty="0"/>
            <a:t>Kappa: 0.27</a:t>
          </a:r>
        </a:p>
        <a:p>
          <a:r>
            <a:rPr lang="en-US" dirty="0"/>
            <a:t>Balanced Accuracy: 75%</a:t>
          </a:r>
        </a:p>
      </dgm:t>
    </dgm:pt>
    <dgm:pt modelId="{FF501E98-BAAC-4A50-94BA-C7DC0407C092}" type="parTrans" cxnId="{2441ED5E-FD7E-49E3-8E3C-A6F6BDA932FA}">
      <dgm:prSet/>
      <dgm:spPr/>
      <dgm:t>
        <a:bodyPr/>
        <a:lstStyle/>
        <a:p>
          <a:endParaRPr lang="en-US"/>
        </a:p>
      </dgm:t>
    </dgm:pt>
    <dgm:pt modelId="{0C68A2AA-7628-48C6-B94B-67A23F8AB0F1}" type="sibTrans" cxnId="{2441ED5E-FD7E-49E3-8E3C-A6F6BDA932FA}">
      <dgm:prSet/>
      <dgm:spPr/>
      <dgm:t>
        <a:bodyPr/>
        <a:lstStyle/>
        <a:p>
          <a:endParaRPr lang="en-US"/>
        </a:p>
      </dgm:t>
    </dgm:pt>
    <dgm:pt modelId="{35A341B1-7F5F-EB4D-B4BE-265757AD98CF}">
      <dgm:prSet/>
      <dgm:spPr/>
      <dgm:t>
        <a:bodyPr/>
        <a:lstStyle/>
        <a:p>
          <a:r>
            <a:rPr lang="en-US" dirty="0"/>
            <a:t>It assumes that the data can be classified using hyperplanes </a:t>
          </a:r>
        </a:p>
      </dgm:t>
    </dgm:pt>
    <dgm:pt modelId="{5DC731E7-95D3-4E4B-8867-294923AA1B2F}" type="parTrans" cxnId="{7EB8E1A7-B1AE-AA45-80EA-FF756E35968D}">
      <dgm:prSet/>
      <dgm:spPr/>
      <dgm:t>
        <a:bodyPr/>
        <a:lstStyle/>
        <a:p>
          <a:endParaRPr lang="en-US"/>
        </a:p>
      </dgm:t>
    </dgm:pt>
    <dgm:pt modelId="{B3F1E0BF-5764-4C4C-A869-477B99F0F2E9}" type="sibTrans" cxnId="{7EB8E1A7-B1AE-AA45-80EA-FF756E35968D}">
      <dgm:prSet/>
      <dgm:spPr/>
      <dgm:t>
        <a:bodyPr/>
        <a:lstStyle/>
        <a:p>
          <a:endParaRPr lang="en-US"/>
        </a:p>
      </dgm:t>
    </dgm:pt>
    <dgm:pt modelId="{B1D6E0DF-F479-264F-B416-A39922C2E175}" type="pres">
      <dgm:prSet presAssocID="{C30C41A4-8376-4CB6-8362-DB640EAB8702}" presName="hierChild1" presStyleCnt="0">
        <dgm:presLayoutVars>
          <dgm:chPref val="1"/>
          <dgm:dir/>
          <dgm:animOne val="branch"/>
          <dgm:animLvl val="lvl"/>
          <dgm:resizeHandles/>
        </dgm:presLayoutVars>
      </dgm:prSet>
      <dgm:spPr/>
    </dgm:pt>
    <dgm:pt modelId="{EF0FCFBD-492E-534F-815F-70CAAAE3FE80}" type="pres">
      <dgm:prSet presAssocID="{35A341B1-7F5F-EB4D-B4BE-265757AD98CF}" presName="hierRoot1" presStyleCnt="0"/>
      <dgm:spPr/>
    </dgm:pt>
    <dgm:pt modelId="{E341EF71-5F02-A744-AC28-0021E6B80CF8}" type="pres">
      <dgm:prSet presAssocID="{35A341B1-7F5F-EB4D-B4BE-265757AD98CF}" presName="composite" presStyleCnt="0"/>
      <dgm:spPr/>
    </dgm:pt>
    <dgm:pt modelId="{C5286A90-3663-F34F-9EEF-4EF4FC17D550}" type="pres">
      <dgm:prSet presAssocID="{35A341B1-7F5F-EB4D-B4BE-265757AD98CF}" presName="background" presStyleLbl="node0" presStyleIdx="0" presStyleCnt="2"/>
      <dgm:spPr>
        <a:solidFill>
          <a:schemeClr val="accent3">
            <a:lumMod val="75000"/>
          </a:schemeClr>
        </a:solidFill>
      </dgm:spPr>
    </dgm:pt>
    <dgm:pt modelId="{EE55A2A0-4E3E-8548-84AC-3C3243B21A08}" type="pres">
      <dgm:prSet presAssocID="{35A341B1-7F5F-EB4D-B4BE-265757AD98CF}" presName="text" presStyleLbl="fgAcc0" presStyleIdx="0" presStyleCnt="2">
        <dgm:presLayoutVars>
          <dgm:chPref val="3"/>
        </dgm:presLayoutVars>
      </dgm:prSet>
      <dgm:spPr/>
    </dgm:pt>
    <dgm:pt modelId="{2B140CCD-0C61-EF44-9814-D8F300E99DBA}" type="pres">
      <dgm:prSet presAssocID="{35A341B1-7F5F-EB4D-B4BE-265757AD98CF}" presName="hierChild2" presStyleCnt="0"/>
      <dgm:spPr/>
    </dgm:pt>
    <dgm:pt modelId="{8CEB56CF-62E7-FD4D-9D34-0023D131BE39}" type="pres">
      <dgm:prSet presAssocID="{8C6C4823-A65F-452E-A1DD-78A97F09ED87}" presName="hierRoot1" presStyleCnt="0"/>
      <dgm:spPr/>
    </dgm:pt>
    <dgm:pt modelId="{476250C3-AF7D-D749-AC23-CE21CA7E4810}" type="pres">
      <dgm:prSet presAssocID="{8C6C4823-A65F-452E-A1DD-78A97F09ED87}" presName="composite" presStyleCnt="0"/>
      <dgm:spPr/>
    </dgm:pt>
    <dgm:pt modelId="{B201E4B8-558F-D94B-9DE9-63E11CF043D3}" type="pres">
      <dgm:prSet presAssocID="{8C6C4823-A65F-452E-A1DD-78A97F09ED87}" presName="background" presStyleLbl="node0" presStyleIdx="1" presStyleCnt="2"/>
      <dgm:spPr>
        <a:solidFill>
          <a:schemeClr val="accent3">
            <a:lumMod val="75000"/>
          </a:schemeClr>
        </a:solidFill>
      </dgm:spPr>
    </dgm:pt>
    <dgm:pt modelId="{CCEC9F18-9C60-E147-B554-745F7CBABA65}" type="pres">
      <dgm:prSet presAssocID="{8C6C4823-A65F-452E-A1DD-78A97F09ED87}" presName="text" presStyleLbl="fgAcc0" presStyleIdx="1" presStyleCnt="2">
        <dgm:presLayoutVars>
          <dgm:chPref val="3"/>
        </dgm:presLayoutVars>
      </dgm:prSet>
      <dgm:spPr/>
    </dgm:pt>
    <dgm:pt modelId="{99902B27-1635-D542-B031-050AE2C5F6F3}" type="pres">
      <dgm:prSet presAssocID="{8C6C4823-A65F-452E-A1DD-78A97F09ED87}" presName="hierChild2" presStyleCnt="0"/>
      <dgm:spPr/>
    </dgm:pt>
  </dgm:ptLst>
  <dgm:cxnLst>
    <dgm:cxn modelId="{1489D300-2A39-2245-B6F1-875442521C30}" type="presOf" srcId="{35A341B1-7F5F-EB4D-B4BE-265757AD98CF}" destId="{EE55A2A0-4E3E-8548-84AC-3C3243B21A08}" srcOrd="0" destOrd="0" presId="urn:microsoft.com/office/officeart/2005/8/layout/hierarchy1"/>
    <dgm:cxn modelId="{2441ED5E-FD7E-49E3-8E3C-A6F6BDA932FA}" srcId="{C30C41A4-8376-4CB6-8362-DB640EAB8702}" destId="{8C6C4823-A65F-452E-A1DD-78A97F09ED87}" srcOrd="1" destOrd="0" parTransId="{FF501E98-BAAC-4A50-94BA-C7DC0407C092}" sibTransId="{0C68A2AA-7628-48C6-B94B-67A23F8AB0F1}"/>
    <dgm:cxn modelId="{C4089D60-FB40-474A-8904-DF4D7E1EEDEB}" type="presOf" srcId="{C30C41A4-8376-4CB6-8362-DB640EAB8702}" destId="{B1D6E0DF-F479-264F-B416-A39922C2E175}" srcOrd="0" destOrd="0" presId="urn:microsoft.com/office/officeart/2005/8/layout/hierarchy1"/>
    <dgm:cxn modelId="{7EB8E1A7-B1AE-AA45-80EA-FF756E35968D}" srcId="{C30C41A4-8376-4CB6-8362-DB640EAB8702}" destId="{35A341B1-7F5F-EB4D-B4BE-265757AD98CF}" srcOrd="0" destOrd="0" parTransId="{5DC731E7-95D3-4E4B-8867-294923AA1B2F}" sibTransId="{B3F1E0BF-5764-4C4C-A869-477B99F0F2E9}"/>
    <dgm:cxn modelId="{8DF839AB-2CBC-114F-A9A3-0C23520E86B2}" type="presOf" srcId="{8C6C4823-A65F-452E-A1DD-78A97F09ED87}" destId="{CCEC9F18-9C60-E147-B554-745F7CBABA65}" srcOrd="0" destOrd="0" presId="urn:microsoft.com/office/officeart/2005/8/layout/hierarchy1"/>
    <dgm:cxn modelId="{8644BE6F-745D-344A-961A-F7645529F97A}" type="presParOf" srcId="{B1D6E0DF-F479-264F-B416-A39922C2E175}" destId="{EF0FCFBD-492E-534F-815F-70CAAAE3FE80}" srcOrd="0" destOrd="0" presId="urn:microsoft.com/office/officeart/2005/8/layout/hierarchy1"/>
    <dgm:cxn modelId="{F2C206C2-743B-2643-8451-C6B1631BADEF}" type="presParOf" srcId="{EF0FCFBD-492E-534F-815F-70CAAAE3FE80}" destId="{E341EF71-5F02-A744-AC28-0021E6B80CF8}" srcOrd="0" destOrd="0" presId="urn:microsoft.com/office/officeart/2005/8/layout/hierarchy1"/>
    <dgm:cxn modelId="{83EB1C49-5830-F74B-AA1B-31A3021FD1B4}" type="presParOf" srcId="{E341EF71-5F02-A744-AC28-0021E6B80CF8}" destId="{C5286A90-3663-F34F-9EEF-4EF4FC17D550}" srcOrd="0" destOrd="0" presId="urn:microsoft.com/office/officeart/2005/8/layout/hierarchy1"/>
    <dgm:cxn modelId="{0BAF3E55-43C8-D349-BA44-099C677EEE39}" type="presParOf" srcId="{E341EF71-5F02-A744-AC28-0021E6B80CF8}" destId="{EE55A2A0-4E3E-8548-84AC-3C3243B21A08}" srcOrd="1" destOrd="0" presId="urn:microsoft.com/office/officeart/2005/8/layout/hierarchy1"/>
    <dgm:cxn modelId="{779D0ABF-1F1A-E04E-A4A1-FB87BF4CAC9F}" type="presParOf" srcId="{EF0FCFBD-492E-534F-815F-70CAAAE3FE80}" destId="{2B140CCD-0C61-EF44-9814-D8F300E99DBA}" srcOrd="1" destOrd="0" presId="urn:microsoft.com/office/officeart/2005/8/layout/hierarchy1"/>
    <dgm:cxn modelId="{40866282-1295-4E42-8B70-AACB58404629}" type="presParOf" srcId="{B1D6E0DF-F479-264F-B416-A39922C2E175}" destId="{8CEB56CF-62E7-FD4D-9D34-0023D131BE39}" srcOrd="1" destOrd="0" presId="urn:microsoft.com/office/officeart/2005/8/layout/hierarchy1"/>
    <dgm:cxn modelId="{E4770FB7-F3AE-D746-9A78-ABFA8D217476}" type="presParOf" srcId="{8CEB56CF-62E7-FD4D-9D34-0023D131BE39}" destId="{476250C3-AF7D-D749-AC23-CE21CA7E4810}" srcOrd="0" destOrd="0" presId="urn:microsoft.com/office/officeart/2005/8/layout/hierarchy1"/>
    <dgm:cxn modelId="{2A766DDE-7F50-C942-A330-814923C8C951}" type="presParOf" srcId="{476250C3-AF7D-D749-AC23-CE21CA7E4810}" destId="{B201E4B8-558F-D94B-9DE9-63E11CF043D3}" srcOrd="0" destOrd="0" presId="urn:microsoft.com/office/officeart/2005/8/layout/hierarchy1"/>
    <dgm:cxn modelId="{938ABFB6-00EE-EC49-8BEA-BFD47F8007D7}" type="presParOf" srcId="{476250C3-AF7D-D749-AC23-CE21CA7E4810}" destId="{CCEC9F18-9C60-E147-B554-745F7CBABA65}" srcOrd="1" destOrd="0" presId="urn:microsoft.com/office/officeart/2005/8/layout/hierarchy1"/>
    <dgm:cxn modelId="{8FE7CC4F-CF38-3045-AF01-10225921A4D1}" type="presParOf" srcId="{8CEB56CF-62E7-FD4D-9D34-0023D131BE39}" destId="{99902B27-1635-D542-B031-050AE2C5F6F3}"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C30C41A4-8376-4CB6-8362-DB640EAB8702}" type="doc">
      <dgm:prSet loTypeId="urn:microsoft.com/office/officeart/2005/8/layout/hierarchy1" loCatId="hierarchy" qsTypeId="urn:microsoft.com/office/officeart/2005/8/quickstyle/simple2" qsCatId="simple" csTypeId="urn:microsoft.com/office/officeart/2005/8/colors/colorful2" csCatId="colorful" phldr="1"/>
      <dgm:spPr/>
      <dgm:t>
        <a:bodyPr/>
        <a:lstStyle/>
        <a:p>
          <a:endParaRPr lang="en-US"/>
        </a:p>
      </dgm:t>
    </dgm:pt>
    <dgm:pt modelId="{8C6C4823-A65F-452E-A1DD-78A97F09ED87}">
      <dgm:prSet/>
      <dgm:spPr/>
      <dgm:t>
        <a:bodyPr/>
        <a:lstStyle/>
        <a:p>
          <a:r>
            <a:rPr lang="en-US" dirty="0"/>
            <a:t>Accuracy: 81.64%</a:t>
          </a:r>
        </a:p>
        <a:p>
          <a:r>
            <a:rPr lang="en-US" dirty="0"/>
            <a:t>Kappa: 0.32</a:t>
          </a:r>
        </a:p>
        <a:p>
          <a:r>
            <a:rPr lang="en-US" dirty="0"/>
            <a:t>Balanced Accuracy: 75%</a:t>
          </a:r>
        </a:p>
      </dgm:t>
    </dgm:pt>
    <dgm:pt modelId="{FF501E98-BAAC-4A50-94BA-C7DC0407C092}" type="parTrans" cxnId="{2441ED5E-FD7E-49E3-8E3C-A6F6BDA932FA}">
      <dgm:prSet/>
      <dgm:spPr/>
      <dgm:t>
        <a:bodyPr/>
        <a:lstStyle/>
        <a:p>
          <a:endParaRPr lang="en-US"/>
        </a:p>
      </dgm:t>
    </dgm:pt>
    <dgm:pt modelId="{0C68A2AA-7628-48C6-B94B-67A23F8AB0F1}" type="sibTrans" cxnId="{2441ED5E-FD7E-49E3-8E3C-A6F6BDA932FA}">
      <dgm:prSet/>
      <dgm:spPr/>
      <dgm:t>
        <a:bodyPr/>
        <a:lstStyle/>
        <a:p>
          <a:endParaRPr lang="en-US"/>
        </a:p>
      </dgm:t>
    </dgm:pt>
    <dgm:pt modelId="{35A341B1-7F5F-EB4D-B4BE-265757AD98CF}">
      <dgm:prSet/>
      <dgm:spPr/>
      <dgm:t>
        <a:bodyPr/>
        <a:lstStyle/>
        <a:p>
          <a:r>
            <a:rPr lang="en-US" dirty="0"/>
            <a:t>The radial kernel SVM works by mapping the data into a higher-dimensional space and trying to classify it using radial hyperplanes.</a:t>
          </a:r>
        </a:p>
      </dgm:t>
    </dgm:pt>
    <dgm:pt modelId="{5DC731E7-95D3-4E4B-8867-294923AA1B2F}" type="parTrans" cxnId="{7EB8E1A7-B1AE-AA45-80EA-FF756E35968D}">
      <dgm:prSet/>
      <dgm:spPr/>
      <dgm:t>
        <a:bodyPr/>
        <a:lstStyle/>
        <a:p>
          <a:endParaRPr lang="en-US"/>
        </a:p>
      </dgm:t>
    </dgm:pt>
    <dgm:pt modelId="{B3F1E0BF-5764-4C4C-A869-477B99F0F2E9}" type="sibTrans" cxnId="{7EB8E1A7-B1AE-AA45-80EA-FF756E35968D}">
      <dgm:prSet/>
      <dgm:spPr/>
      <dgm:t>
        <a:bodyPr/>
        <a:lstStyle/>
        <a:p>
          <a:endParaRPr lang="en-US"/>
        </a:p>
      </dgm:t>
    </dgm:pt>
    <dgm:pt modelId="{B1D6E0DF-F479-264F-B416-A39922C2E175}" type="pres">
      <dgm:prSet presAssocID="{C30C41A4-8376-4CB6-8362-DB640EAB8702}" presName="hierChild1" presStyleCnt="0">
        <dgm:presLayoutVars>
          <dgm:chPref val="1"/>
          <dgm:dir/>
          <dgm:animOne val="branch"/>
          <dgm:animLvl val="lvl"/>
          <dgm:resizeHandles/>
        </dgm:presLayoutVars>
      </dgm:prSet>
      <dgm:spPr/>
    </dgm:pt>
    <dgm:pt modelId="{EF0FCFBD-492E-534F-815F-70CAAAE3FE80}" type="pres">
      <dgm:prSet presAssocID="{35A341B1-7F5F-EB4D-B4BE-265757AD98CF}" presName="hierRoot1" presStyleCnt="0"/>
      <dgm:spPr/>
    </dgm:pt>
    <dgm:pt modelId="{E341EF71-5F02-A744-AC28-0021E6B80CF8}" type="pres">
      <dgm:prSet presAssocID="{35A341B1-7F5F-EB4D-B4BE-265757AD98CF}" presName="composite" presStyleCnt="0"/>
      <dgm:spPr/>
    </dgm:pt>
    <dgm:pt modelId="{C5286A90-3663-F34F-9EEF-4EF4FC17D550}" type="pres">
      <dgm:prSet presAssocID="{35A341B1-7F5F-EB4D-B4BE-265757AD98CF}" presName="background" presStyleLbl="node0" presStyleIdx="0" presStyleCnt="2"/>
      <dgm:spPr>
        <a:solidFill>
          <a:schemeClr val="accent3">
            <a:lumMod val="75000"/>
          </a:schemeClr>
        </a:solidFill>
      </dgm:spPr>
    </dgm:pt>
    <dgm:pt modelId="{EE55A2A0-4E3E-8548-84AC-3C3243B21A08}" type="pres">
      <dgm:prSet presAssocID="{35A341B1-7F5F-EB4D-B4BE-265757AD98CF}" presName="text" presStyleLbl="fgAcc0" presStyleIdx="0" presStyleCnt="2">
        <dgm:presLayoutVars>
          <dgm:chPref val="3"/>
        </dgm:presLayoutVars>
      </dgm:prSet>
      <dgm:spPr/>
    </dgm:pt>
    <dgm:pt modelId="{2B140CCD-0C61-EF44-9814-D8F300E99DBA}" type="pres">
      <dgm:prSet presAssocID="{35A341B1-7F5F-EB4D-B4BE-265757AD98CF}" presName="hierChild2" presStyleCnt="0"/>
      <dgm:spPr/>
    </dgm:pt>
    <dgm:pt modelId="{8CEB56CF-62E7-FD4D-9D34-0023D131BE39}" type="pres">
      <dgm:prSet presAssocID="{8C6C4823-A65F-452E-A1DD-78A97F09ED87}" presName="hierRoot1" presStyleCnt="0"/>
      <dgm:spPr/>
    </dgm:pt>
    <dgm:pt modelId="{476250C3-AF7D-D749-AC23-CE21CA7E4810}" type="pres">
      <dgm:prSet presAssocID="{8C6C4823-A65F-452E-A1DD-78A97F09ED87}" presName="composite" presStyleCnt="0"/>
      <dgm:spPr/>
    </dgm:pt>
    <dgm:pt modelId="{B201E4B8-558F-D94B-9DE9-63E11CF043D3}" type="pres">
      <dgm:prSet presAssocID="{8C6C4823-A65F-452E-A1DD-78A97F09ED87}" presName="background" presStyleLbl="node0" presStyleIdx="1" presStyleCnt="2"/>
      <dgm:spPr>
        <a:solidFill>
          <a:schemeClr val="accent3">
            <a:lumMod val="75000"/>
          </a:schemeClr>
        </a:solidFill>
      </dgm:spPr>
    </dgm:pt>
    <dgm:pt modelId="{CCEC9F18-9C60-E147-B554-745F7CBABA65}" type="pres">
      <dgm:prSet presAssocID="{8C6C4823-A65F-452E-A1DD-78A97F09ED87}" presName="text" presStyleLbl="fgAcc0" presStyleIdx="1" presStyleCnt="2">
        <dgm:presLayoutVars>
          <dgm:chPref val="3"/>
        </dgm:presLayoutVars>
      </dgm:prSet>
      <dgm:spPr/>
    </dgm:pt>
    <dgm:pt modelId="{99902B27-1635-D542-B031-050AE2C5F6F3}" type="pres">
      <dgm:prSet presAssocID="{8C6C4823-A65F-452E-A1DD-78A97F09ED87}" presName="hierChild2" presStyleCnt="0"/>
      <dgm:spPr/>
    </dgm:pt>
  </dgm:ptLst>
  <dgm:cxnLst>
    <dgm:cxn modelId="{1489D300-2A39-2245-B6F1-875442521C30}" type="presOf" srcId="{35A341B1-7F5F-EB4D-B4BE-265757AD98CF}" destId="{EE55A2A0-4E3E-8548-84AC-3C3243B21A08}" srcOrd="0" destOrd="0" presId="urn:microsoft.com/office/officeart/2005/8/layout/hierarchy1"/>
    <dgm:cxn modelId="{2441ED5E-FD7E-49E3-8E3C-A6F6BDA932FA}" srcId="{C30C41A4-8376-4CB6-8362-DB640EAB8702}" destId="{8C6C4823-A65F-452E-A1DD-78A97F09ED87}" srcOrd="1" destOrd="0" parTransId="{FF501E98-BAAC-4A50-94BA-C7DC0407C092}" sibTransId="{0C68A2AA-7628-48C6-B94B-67A23F8AB0F1}"/>
    <dgm:cxn modelId="{C4089D60-FB40-474A-8904-DF4D7E1EEDEB}" type="presOf" srcId="{C30C41A4-8376-4CB6-8362-DB640EAB8702}" destId="{B1D6E0DF-F479-264F-B416-A39922C2E175}" srcOrd="0" destOrd="0" presId="urn:microsoft.com/office/officeart/2005/8/layout/hierarchy1"/>
    <dgm:cxn modelId="{7EB8E1A7-B1AE-AA45-80EA-FF756E35968D}" srcId="{C30C41A4-8376-4CB6-8362-DB640EAB8702}" destId="{35A341B1-7F5F-EB4D-B4BE-265757AD98CF}" srcOrd="0" destOrd="0" parTransId="{5DC731E7-95D3-4E4B-8867-294923AA1B2F}" sibTransId="{B3F1E0BF-5764-4C4C-A869-477B99F0F2E9}"/>
    <dgm:cxn modelId="{8DF839AB-2CBC-114F-A9A3-0C23520E86B2}" type="presOf" srcId="{8C6C4823-A65F-452E-A1DD-78A97F09ED87}" destId="{CCEC9F18-9C60-E147-B554-745F7CBABA65}" srcOrd="0" destOrd="0" presId="urn:microsoft.com/office/officeart/2005/8/layout/hierarchy1"/>
    <dgm:cxn modelId="{8644BE6F-745D-344A-961A-F7645529F97A}" type="presParOf" srcId="{B1D6E0DF-F479-264F-B416-A39922C2E175}" destId="{EF0FCFBD-492E-534F-815F-70CAAAE3FE80}" srcOrd="0" destOrd="0" presId="urn:microsoft.com/office/officeart/2005/8/layout/hierarchy1"/>
    <dgm:cxn modelId="{F2C206C2-743B-2643-8451-C6B1631BADEF}" type="presParOf" srcId="{EF0FCFBD-492E-534F-815F-70CAAAE3FE80}" destId="{E341EF71-5F02-A744-AC28-0021E6B80CF8}" srcOrd="0" destOrd="0" presId="urn:microsoft.com/office/officeart/2005/8/layout/hierarchy1"/>
    <dgm:cxn modelId="{83EB1C49-5830-F74B-AA1B-31A3021FD1B4}" type="presParOf" srcId="{E341EF71-5F02-A744-AC28-0021E6B80CF8}" destId="{C5286A90-3663-F34F-9EEF-4EF4FC17D550}" srcOrd="0" destOrd="0" presId="urn:microsoft.com/office/officeart/2005/8/layout/hierarchy1"/>
    <dgm:cxn modelId="{0BAF3E55-43C8-D349-BA44-099C677EEE39}" type="presParOf" srcId="{E341EF71-5F02-A744-AC28-0021E6B80CF8}" destId="{EE55A2A0-4E3E-8548-84AC-3C3243B21A08}" srcOrd="1" destOrd="0" presId="urn:microsoft.com/office/officeart/2005/8/layout/hierarchy1"/>
    <dgm:cxn modelId="{779D0ABF-1F1A-E04E-A4A1-FB87BF4CAC9F}" type="presParOf" srcId="{EF0FCFBD-492E-534F-815F-70CAAAE3FE80}" destId="{2B140CCD-0C61-EF44-9814-D8F300E99DBA}" srcOrd="1" destOrd="0" presId="urn:microsoft.com/office/officeart/2005/8/layout/hierarchy1"/>
    <dgm:cxn modelId="{40866282-1295-4E42-8B70-AACB58404629}" type="presParOf" srcId="{B1D6E0DF-F479-264F-B416-A39922C2E175}" destId="{8CEB56CF-62E7-FD4D-9D34-0023D131BE39}" srcOrd="1" destOrd="0" presId="urn:microsoft.com/office/officeart/2005/8/layout/hierarchy1"/>
    <dgm:cxn modelId="{E4770FB7-F3AE-D746-9A78-ABFA8D217476}" type="presParOf" srcId="{8CEB56CF-62E7-FD4D-9D34-0023D131BE39}" destId="{476250C3-AF7D-D749-AC23-CE21CA7E4810}" srcOrd="0" destOrd="0" presId="urn:microsoft.com/office/officeart/2005/8/layout/hierarchy1"/>
    <dgm:cxn modelId="{2A766DDE-7F50-C942-A330-814923C8C951}" type="presParOf" srcId="{476250C3-AF7D-D749-AC23-CE21CA7E4810}" destId="{B201E4B8-558F-D94B-9DE9-63E11CF043D3}" srcOrd="0" destOrd="0" presId="urn:microsoft.com/office/officeart/2005/8/layout/hierarchy1"/>
    <dgm:cxn modelId="{938ABFB6-00EE-EC49-8BEA-BFD47F8007D7}" type="presParOf" srcId="{476250C3-AF7D-D749-AC23-CE21CA7E4810}" destId="{CCEC9F18-9C60-E147-B554-745F7CBABA65}" srcOrd="1" destOrd="0" presId="urn:microsoft.com/office/officeart/2005/8/layout/hierarchy1"/>
    <dgm:cxn modelId="{8FE7CC4F-CF38-3045-AF01-10225921A4D1}" type="presParOf" srcId="{8CEB56CF-62E7-FD4D-9D34-0023D131BE39}" destId="{99902B27-1635-D542-B031-050AE2C5F6F3}"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C30C41A4-8376-4CB6-8362-DB640EAB8702}" type="doc">
      <dgm:prSet loTypeId="urn:microsoft.com/office/officeart/2005/8/layout/hierarchy1" loCatId="hierarchy" qsTypeId="urn:microsoft.com/office/officeart/2005/8/quickstyle/simple2" qsCatId="simple" csTypeId="urn:microsoft.com/office/officeart/2005/8/colors/colorful2" csCatId="colorful" phldr="1"/>
      <dgm:spPr/>
      <dgm:t>
        <a:bodyPr/>
        <a:lstStyle/>
        <a:p>
          <a:endParaRPr lang="en-US"/>
        </a:p>
      </dgm:t>
    </dgm:pt>
    <dgm:pt modelId="{8C6C4823-A65F-452E-A1DD-78A97F09ED87}">
      <dgm:prSet/>
      <dgm:spPr/>
      <dgm:t>
        <a:bodyPr/>
        <a:lstStyle/>
        <a:p>
          <a:r>
            <a:rPr lang="en-US" dirty="0"/>
            <a:t>Accuracy: 81.56%</a:t>
          </a:r>
        </a:p>
        <a:p>
          <a:r>
            <a:rPr lang="en-US" dirty="0"/>
            <a:t>Kappa: 0.289</a:t>
          </a:r>
        </a:p>
        <a:p>
          <a:r>
            <a:rPr lang="en-US" dirty="0"/>
            <a:t>Balanced Accuracy: 60%</a:t>
          </a:r>
        </a:p>
      </dgm:t>
    </dgm:pt>
    <dgm:pt modelId="{FF501E98-BAAC-4A50-94BA-C7DC0407C092}" type="parTrans" cxnId="{2441ED5E-FD7E-49E3-8E3C-A6F6BDA932FA}">
      <dgm:prSet/>
      <dgm:spPr/>
      <dgm:t>
        <a:bodyPr/>
        <a:lstStyle/>
        <a:p>
          <a:endParaRPr lang="en-US"/>
        </a:p>
      </dgm:t>
    </dgm:pt>
    <dgm:pt modelId="{0C68A2AA-7628-48C6-B94B-67A23F8AB0F1}" type="sibTrans" cxnId="{2441ED5E-FD7E-49E3-8E3C-A6F6BDA932FA}">
      <dgm:prSet/>
      <dgm:spPr/>
      <dgm:t>
        <a:bodyPr/>
        <a:lstStyle/>
        <a:p>
          <a:endParaRPr lang="en-US"/>
        </a:p>
      </dgm:t>
    </dgm:pt>
    <dgm:pt modelId="{35A341B1-7F5F-EB4D-B4BE-265757AD98CF}">
      <dgm:prSet/>
      <dgm:spPr/>
      <dgm:t>
        <a:bodyPr/>
        <a:lstStyle/>
        <a:p>
          <a:r>
            <a:rPr lang="en-US" dirty="0"/>
            <a:t>An assumption of LDA models is that classes have equal covariance matrices or that they share the same variance structure.</a:t>
          </a:r>
        </a:p>
      </dgm:t>
    </dgm:pt>
    <dgm:pt modelId="{5DC731E7-95D3-4E4B-8867-294923AA1B2F}" type="parTrans" cxnId="{7EB8E1A7-B1AE-AA45-80EA-FF756E35968D}">
      <dgm:prSet/>
      <dgm:spPr/>
      <dgm:t>
        <a:bodyPr/>
        <a:lstStyle/>
        <a:p>
          <a:endParaRPr lang="en-US"/>
        </a:p>
      </dgm:t>
    </dgm:pt>
    <dgm:pt modelId="{B3F1E0BF-5764-4C4C-A869-477B99F0F2E9}" type="sibTrans" cxnId="{7EB8E1A7-B1AE-AA45-80EA-FF756E35968D}">
      <dgm:prSet/>
      <dgm:spPr/>
      <dgm:t>
        <a:bodyPr/>
        <a:lstStyle/>
        <a:p>
          <a:endParaRPr lang="en-US"/>
        </a:p>
      </dgm:t>
    </dgm:pt>
    <dgm:pt modelId="{B1D6E0DF-F479-264F-B416-A39922C2E175}" type="pres">
      <dgm:prSet presAssocID="{C30C41A4-8376-4CB6-8362-DB640EAB8702}" presName="hierChild1" presStyleCnt="0">
        <dgm:presLayoutVars>
          <dgm:chPref val="1"/>
          <dgm:dir/>
          <dgm:animOne val="branch"/>
          <dgm:animLvl val="lvl"/>
          <dgm:resizeHandles/>
        </dgm:presLayoutVars>
      </dgm:prSet>
      <dgm:spPr/>
    </dgm:pt>
    <dgm:pt modelId="{EF0FCFBD-492E-534F-815F-70CAAAE3FE80}" type="pres">
      <dgm:prSet presAssocID="{35A341B1-7F5F-EB4D-B4BE-265757AD98CF}" presName="hierRoot1" presStyleCnt="0"/>
      <dgm:spPr/>
    </dgm:pt>
    <dgm:pt modelId="{E341EF71-5F02-A744-AC28-0021E6B80CF8}" type="pres">
      <dgm:prSet presAssocID="{35A341B1-7F5F-EB4D-B4BE-265757AD98CF}" presName="composite" presStyleCnt="0"/>
      <dgm:spPr/>
    </dgm:pt>
    <dgm:pt modelId="{C5286A90-3663-F34F-9EEF-4EF4FC17D550}" type="pres">
      <dgm:prSet presAssocID="{35A341B1-7F5F-EB4D-B4BE-265757AD98CF}" presName="background" presStyleLbl="node0" presStyleIdx="0" presStyleCnt="2"/>
      <dgm:spPr>
        <a:solidFill>
          <a:schemeClr val="accent3">
            <a:lumMod val="75000"/>
          </a:schemeClr>
        </a:solidFill>
      </dgm:spPr>
    </dgm:pt>
    <dgm:pt modelId="{EE55A2A0-4E3E-8548-84AC-3C3243B21A08}" type="pres">
      <dgm:prSet presAssocID="{35A341B1-7F5F-EB4D-B4BE-265757AD98CF}" presName="text" presStyleLbl="fgAcc0" presStyleIdx="0" presStyleCnt="2">
        <dgm:presLayoutVars>
          <dgm:chPref val="3"/>
        </dgm:presLayoutVars>
      </dgm:prSet>
      <dgm:spPr/>
    </dgm:pt>
    <dgm:pt modelId="{2B140CCD-0C61-EF44-9814-D8F300E99DBA}" type="pres">
      <dgm:prSet presAssocID="{35A341B1-7F5F-EB4D-B4BE-265757AD98CF}" presName="hierChild2" presStyleCnt="0"/>
      <dgm:spPr/>
    </dgm:pt>
    <dgm:pt modelId="{8CEB56CF-62E7-FD4D-9D34-0023D131BE39}" type="pres">
      <dgm:prSet presAssocID="{8C6C4823-A65F-452E-A1DD-78A97F09ED87}" presName="hierRoot1" presStyleCnt="0"/>
      <dgm:spPr/>
    </dgm:pt>
    <dgm:pt modelId="{476250C3-AF7D-D749-AC23-CE21CA7E4810}" type="pres">
      <dgm:prSet presAssocID="{8C6C4823-A65F-452E-A1DD-78A97F09ED87}" presName="composite" presStyleCnt="0"/>
      <dgm:spPr/>
    </dgm:pt>
    <dgm:pt modelId="{B201E4B8-558F-D94B-9DE9-63E11CF043D3}" type="pres">
      <dgm:prSet presAssocID="{8C6C4823-A65F-452E-A1DD-78A97F09ED87}" presName="background" presStyleLbl="node0" presStyleIdx="1" presStyleCnt="2"/>
      <dgm:spPr>
        <a:solidFill>
          <a:schemeClr val="accent3">
            <a:lumMod val="75000"/>
          </a:schemeClr>
        </a:solidFill>
      </dgm:spPr>
    </dgm:pt>
    <dgm:pt modelId="{CCEC9F18-9C60-E147-B554-745F7CBABA65}" type="pres">
      <dgm:prSet presAssocID="{8C6C4823-A65F-452E-A1DD-78A97F09ED87}" presName="text" presStyleLbl="fgAcc0" presStyleIdx="1" presStyleCnt="2">
        <dgm:presLayoutVars>
          <dgm:chPref val="3"/>
        </dgm:presLayoutVars>
      </dgm:prSet>
      <dgm:spPr/>
    </dgm:pt>
    <dgm:pt modelId="{99902B27-1635-D542-B031-050AE2C5F6F3}" type="pres">
      <dgm:prSet presAssocID="{8C6C4823-A65F-452E-A1DD-78A97F09ED87}" presName="hierChild2" presStyleCnt="0"/>
      <dgm:spPr/>
    </dgm:pt>
  </dgm:ptLst>
  <dgm:cxnLst>
    <dgm:cxn modelId="{1489D300-2A39-2245-B6F1-875442521C30}" type="presOf" srcId="{35A341B1-7F5F-EB4D-B4BE-265757AD98CF}" destId="{EE55A2A0-4E3E-8548-84AC-3C3243B21A08}" srcOrd="0" destOrd="0" presId="urn:microsoft.com/office/officeart/2005/8/layout/hierarchy1"/>
    <dgm:cxn modelId="{2441ED5E-FD7E-49E3-8E3C-A6F6BDA932FA}" srcId="{C30C41A4-8376-4CB6-8362-DB640EAB8702}" destId="{8C6C4823-A65F-452E-A1DD-78A97F09ED87}" srcOrd="1" destOrd="0" parTransId="{FF501E98-BAAC-4A50-94BA-C7DC0407C092}" sibTransId="{0C68A2AA-7628-48C6-B94B-67A23F8AB0F1}"/>
    <dgm:cxn modelId="{C4089D60-FB40-474A-8904-DF4D7E1EEDEB}" type="presOf" srcId="{C30C41A4-8376-4CB6-8362-DB640EAB8702}" destId="{B1D6E0DF-F479-264F-B416-A39922C2E175}" srcOrd="0" destOrd="0" presId="urn:microsoft.com/office/officeart/2005/8/layout/hierarchy1"/>
    <dgm:cxn modelId="{7EB8E1A7-B1AE-AA45-80EA-FF756E35968D}" srcId="{C30C41A4-8376-4CB6-8362-DB640EAB8702}" destId="{35A341B1-7F5F-EB4D-B4BE-265757AD98CF}" srcOrd="0" destOrd="0" parTransId="{5DC731E7-95D3-4E4B-8867-294923AA1B2F}" sibTransId="{B3F1E0BF-5764-4C4C-A869-477B99F0F2E9}"/>
    <dgm:cxn modelId="{8DF839AB-2CBC-114F-A9A3-0C23520E86B2}" type="presOf" srcId="{8C6C4823-A65F-452E-A1DD-78A97F09ED87}" destId="{CCEC9F18-9C60-E147-B554-745F7CBABA65}" srcOrd="0" destOrd="0" presId="urn:microsoft.com/office/officeart/2005/8/layout/hierarchy1"/>
    <dgm:cxn modelId="{8644BE6F-745D-344A-961A-F7645529F97A}" type="presParOf" srcId="{B1D6E0DF-F479-264F-B416-A39922C2E175}" destId="{EF0FCFBD-492E-534F-815F-70CAAAE3FE80}" srcOrd="0" destOrd="0" presId="urn:microsoft.com/office/officeart/2005/8/layout/hierarchy1"/>
    <dgm:cxn modelId="{F2C206C2-743B-2643-8451-C6B1631BADEF}" type="presParOf" srcId="{EF0FCFBD-492E-534F-815F-70CAAAE3FE80}" destId="{E341EF71-5F02-A744-AC28-0021E6B80CF8}" srcOrd="0" destOrd="0" presId="urn:microsoft.com/office/officeart/2005/8/layout/hierarchy1"/>
    <dgm:cxn modelId="{83EB1C49-5830-F74B-AA1B-31A3021FD1B4}" type="presParOf" srcId="{E341EF71-5F02-A744-AC28-0021E6B80CF8}" destId="{C5286A90-3663-F34F-9EEF-4EF4FC17D550}" srcOrd="0" destOrd="0" presId="urn:microsoft.com/office/officeart/2005/8/layout/hierarchy1"/>
    <dgm:cxn modelId="{0BAF3E55-43C8-D349-BA44-099C677EEE39}" type="presParOf" srcId="{E341EF71-5F02-A744-AC28-0021E6B80CF8}" destId="{EE55A2A0-4E3E-8548-84AC-3C3243B21A08}" srcOrd="1" destOrd="0" presId="urn:microsoft.com/office/officeart/2005/8/layout/hierarchy1"/>
    <dgm:cxn modelId="{779D0ABF-1F1A-E04E-A4A1-FB87BF4CAC9F}" type="presParOf" srcId="{EF0FCFBD-492E-534F-815F-70CAAAE3FE80}" destId="{2B140CCD-0C61-EF44-9814-D8F300E99DBA}" srcOrd="1" destOrd="0" presId="urn:microsoft.com/office/officeart/2005/8/layout/hierarchy1"/>
    <dgm:cxn modelId="{40866282-1295-4E42-8B70-AACB58404629}" type="presParOf" srcId="{B1D6E0DF-F479-264F-B416-A39922C2E175}" destId="{8CEB56CF-62E7-FD4D-9D34-0023D131BE39}" srcOrd="1" destOrd="0" presId="urn:microsoft.com/office/officeart/2005/8/layout/hierarchy1"/>
    <dgm:cxn modelId="{E4770FB7-F3AE-D746-9A78-ABFA8D217476}" type="presParOf" srcId="{8CEB56CF-62E7-FD4D-9D34-0023D131BE39}" destId="{476250C3-AF7D-D749-AC23-CE21CA7E4810}" srcOrd="0" destOrd="0" presId="urn:microsoft.com/office/officeart/2005/8/layout/hierarchy1"/>
    <dgm:cxn modelId="{2A766DDE-7F50-C942-A330-814923C8C951}" type="presParOf" srcId="{476250C3-AF7D-D749-AC23-CE21CA7E4810}" destId="{B201E4B8-558F-D94B-9DE9-63E11CF043D3}" srcOrd="0" destOrd="0" presId="urn:microsoft.com/office/officeart/2005/8/layout/hierarchy1"/>
    <dgm:cxn modelId="{938ABFB6-00EE-EC49-8BEA-BFD47F8007D7}" type="presParOf" srcId="{476250C3-AF7D-D749-AC23-CE21CA7E4810}" destId="{CCEC9F18-9C60-E147-B554-745F7CBABA65}" srcOrd="1" destOrd="0" presId="urn:microsoft.com/office/officeart/2005/8/layout/hierarchy1"/>
    <dgm:cxn modelId="{8FE7CC4F-CF38-3045-AF01-10225921A4D1}" type="presParOf" srcId="{8CEB56CF-62E7-FD4D-9D34-0023D131BE39}" destId="{99902B27-1635-D542-B031-050AE2C5F6F3}"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C30C41A4-8376-4CB6-8362-DB640EAB8702}" type="doc">
      <dgm:prSet loTypeId="urn:microsoft.com/office/officeart/2005/8/layout/hierarchy1" loCatId="hierarchy" qsTypeId="urn:microsoft.com/office/officeart/2005/8/quickstyle/simple2" qsCatId="simple" csTypeId="urn:microsoft.com/office/officeart/2005/8/colors/colorful2" csCatId="colorful" phldr="1"/>
      <dgm:spPr/>
      <dgm:t>
        <a:bodyPr/>
        <a:lstStyle/>
        <a:p>
          <a:endParaRPr lang="en-US"/>
        </a:p>
      </dgm:t>
    </dgm:pt>
    <dgm:pt modelId="{8C6C4823-A65F-452E-A1DD-78A97F09ED87}">
      <dgm:prSet/>
      <dgm:spPr/>
      <dgm:t>
        <a:bodyPr/>
        <a:lstStyle/>
        <a:p>
          <a:r>
            <a:rPr lang="en-US" dirty="0"/>
            <a:t>Accuracy: 83%</a:t>
          </a:r>
        </a:p>
        <a:p>
          <a:r>
            <a:rPr lang="en-US" dirty="0"/>
            <a:t>Kappa: 0.34</a:t>
          </a:r>
        </a:p>
        <a:p>
          <a:r>
            <a:rPr lang="en-US" dirty="0"/>
            <a:t>Balanced Accuracy: 63%</a:t>
          </a:r>
        </a:p>
      </dgm:t>
    </dgm:pt>
    <dgm:pt modelId="{FF501E98-BAAC-4A50-94BA-C7DC0407C092}" type="parTrans" cxnId="{2441ED5E-FD7E-49E3-8E3C-A6F6BDA932FA}">
      <dgm:prSet/>
      <dgm:spPr/>
      <dgm:t>
        <a:bodyPr/>
        <a:lstStyle/>
        <a:p>
          <a:endParaRPr lang="en-US"/>
        </a:p>
      </dgm:t>
    </dgm:pt>
    <dgm:pt modelId="{0C68A2AA-7628-48C6-B94B-67A23F8AB0F1}" type="sibTrans" cxnId="{2441ED5E-FD7E-49E3-8E3C-A6F6BDA932FA}">
      <dgm:prSet/>
      <dgm:spPr/>
      <dgm:t>
        <a:bodyPr/>
        <a:lstStyle/>
        <a:p>
          <a:endParaRPr lang="en-US"/>
        </a:p>
      </dgm:t>
    </dgm:pt>
    <dgm:pt modelId="{35A341B1-7F5F-EB4D-B4BE-265757AD98CF}">
      <dgm:prSet/>
      <dgm:spPr/>
      <dgm:t>
        <a:bodyPr/>
        <a:lstStyle/>
        <a:p>
          <a:r>
            <a:rPr lang="en-US" dirty="0"/>
            <a:t>Neural networks are modeled to work like neurons in the human brain. Neural nets work best with scaled inputs and large data sets</a:t>
          </a:r>
        </a:p>
      </dgm:t>
    </dgm:pt>
    <dgm:pt modelId="{5DC731E7-95D3-4E4B-8867-294923AA1B2F}" type="parTrans" cxnId="{7EB8E1A7-B1AE-AA45-80EA-FF756E35968D}">
      <dgm:prSet/>
      <dgm:spPr/>
      <dgm:t>
        <a:bodyPr/>
        <a:lstStyle/>
        <a:p>
          <a:endParaRPr lang="en-US"/>
        </a:p>
      </dgm:t>
    </dgm:pt>
    <dgm:pt modelId="{B3F1E0BF-5764-4C4C-A869-477B99F0F2E9}" type="sibTrans" cxnId="{7EB8E1A7-B1AE-AA45-80EA-FF756E35968D}">
      <dgm:prSet/>
      <dgm:spPr/>
      <dgm:t>
        <a:bodyPr/>
        <a:lstStyle/>
        <a:p>
          <a:endParaRPr lang="en-US"/>
        </a:p>
      </dgm:t>
    </dgm:pt>
    <dgm:pt modelId="{B1D6E0DF-F479-264F-B416-A39922C2E175}" type="pres">
      <dgm:prSet presAssocID="{C30C41A4-8376-4CB6-8362-DB640EAB8702}" presName="hierChild1" presStyleCnt="0">
        <dgm:presLayoutVars>
          <dgm:chPref val="1"/>
          <dgm:dir/>
          <dgm:animOne val="branch"/>
          <dgm:animLvl val="lvl"/>
          <dgm:resizeHandles/>
        </dgm:presLayoutVars>
      </dgm:prSet>
      <dgm:spPr/>
    </dgm:pt>
    <dgm:pt modelId="{EF0FCFBD-492E-534F-815F-70CAAAE3FE80}" type="pres">
      <dgm:prSet presAssocID="{35A341B1-7F5F-EB4D-B4BE-265757AD98CF}" presName="hierRoot1" presStyleCnt="0"/>
      <dgm:spPr/>
    </dgm:pt>
    <dgm:pt modelId="{E341EF71-5F02-A744-AC28-0021E6B80CF8}" type="pres">
      <dgm:prSet presAssocID="{35A341B1-7F5F-EB4D-B4BE-265757AD98CF}" presName="composite" presStyleCnt="0"/>
      <dgm:spPr/>
    </dgm:pt>
    <dgm:pt modelId="{C5286A90-3663-F34F-9EEF-4EF4FC17D550}" type="pres">
      <dgm:prSet presAssocID="{35A341B1-7F5F-EB4D-B4BE-265757AD98CF}" presName="background" presStyleLbl="node0" presStyleIdx="0" presStyleCnt="2"/>
      <dgm:spPr>
        <a:solidFill>
          <a:schemeClr val="accent3">
            <a:lumMod val="75000"/>
          </a:schemeClr>
        </a:solidFill>
      </dgm:spPr>
    </dgm:pt>
    <dgm:pt modelId="{EE55A2A0-4E3E-8548-84AC-3C3243B21A08}" type="pres">
      <dgm:prSet presAssocID="{35A341B1-7F5F-EB4D-B4BE-265757AD98CF}" presName="text" presStyleLbl="fgAcc0" presStyleIdx="0" presStyleCnt="2">
        <dgm:presLayoutVars>
          <dgm:chPref val="3"/>
        </dgm:presLayoutVars>
      </dgm:prSet>
      <dgm:spPr/>
    </dgm:pt>
    <dgm:pt modelId="{2B140CCD-0C61-EF44-9814-D8F300E99DBA}" type="pres">
      <dgm:prSet presAssocID="{35A341B1-7F5F-EB4D-B4BE-265757AD98CF}" presName="hierChild2" presStyleCnt="0"/>
      <dgm:spPr/>
    </dgm:pt>
    <dgm:pt modelId="{8CEB56CF-62E7-FD4D-9D34-0023D131BE39}" type="pres">
      <dgm:prSet presAssocID="{8C6C4823-A65F-452E-A1DD-78A97F09ED87}" presName="hierRoot1" presStyleCnt="0"/>
      <dgm:spPr/>
    </dgm:pt>
    <dgm:pt modelId="{476250C3-AF7D-D749-AC23-CE21CA7E4810}" type="pres">
      <dgm:prSet presAssocID="{8C6C4823-A65F-452E-A1DD-78A97F09ED87}" presName="composite" presStyleCnt="0"/>
      <dgm:spPr/>
    </dgm:pt>
    <dgm:pt modelId="{B201E4B8-558F-D94B-9DE9-63E11CF043D3}" type="pres">
      <dgm:prSet presAssocID="{8C6C4823-A65F-452E-A1DD-78A97F09ED87}" presName="background" presStyleLbl="node0" presStyleIdx="1" presStyleCnt="2"/>
      <dgm:spPr>
        <a:solidFill>
          <a:schemeClr val="accent3">
            <a:lumMod val="75000"/>
          </a:schemeClr>
        </a:solidFill>
      </dgm:spPr>
    </dgm:pt>
    <dgm:pt modelId="{CCEC9F18-9C60-E147-B554-745F7CBABA65}" type="pres">
      <dgm:prSet presAssocID="{8C6C4823-A65F-452E-A1DD-78A97F09ED87}" presName="text" presStyleLbl="fgAcc0" presStyleIdx="1" presStyleCnt="2">
        <dgm:presLayoutVars>
          <dgm:chPref val="3"/>
        </dgm:presLayoutVars>
      </dgm:prSet>
      <dgm:spPr/>
    </dgm:pt>
    <dgm:pt modelId="{99902B27-1635-D542-B031-050AE2C5F6F3}" type="pres">
      <dgm:prSet presAssocID="{8C6C4823-A65F-452E-A1DD-78A97F09ED87}" presName="hierChild2" presStyleCnt="0"/>
      <dgm:spPr/>
    </dgm:pt>
  </dgm:ptLst>
  <dgm:cxnLst>
    <dgm:cxn modelId="{1489D300-2A39-2245-B6F1-875442521C30}" type="presOf" srcId="{35A341B1-7F5F-EB4D-B4BE-265757AD98CF}" destId="{EE55A2A0-4E3E-8548-84AC-3C3243B21A08}" srcOrd="0" destOrd="0" presId="urn:microsoft.com/office/officeart/2005/8/layout/hierarchy1"/>
    <dgm:cxn modelId="{2441ED5E-FD7E-49E3-8E3C-A6F6BDA932FA}" srcId="{C30C41A4-8376-4CB6-8362-DB640EAB8702}" destId="{8C6C4823-A65F-452E-A1DD-78A97F09ED87}" srcOrd="1" destOrd="0" parTransId="{FF501E98-BAAC-4A50-94BA-C7DC0407C092}" sibTransId="{0C68A2AA-7628-48C6-B94B-67A23F8AB0F1}"/>
    <dgm:cxn modelId="{C4089D60-FB40-474A-8904-DF4D7E1EEDEB}" type="presOf" srcId="{C30C41A4-8376-4CB6-8362-DB640EAB8702}" destId="{B1D6E0DF-F479-264F-B416-A39922C2E175}" srcOrd="0" destOrd="0" presId="urn:microsoft.com/office/officeart/2005/8/layout/hierarchy1"/>
    <dgm:cxn modelId="{7EB8E1A7-B1AE-AA45-80EA-FF756E35968D}" srcId="{C30C41A4-8376-4CB6-8362-DB640EAB8702}" destId="{35A341B1-7F5F-EB4D-B4BE-265757AD98CF}" srcOrd="0" destOrd="0" parTransId="{5DC731E7-95D3-4E4B-8867-294923AA1B2F}" sibTransId="{B3F1E0BF-5764-4C4C-A869-477B99F0F2E9}"/>
    <dgm:cxn modelId="{8DF839AB-2CBC-114F-A9A3-0C23520E86B2}" type="presOf" srcId="{8C6C4823-A65F-452E-A1DD-78A97F09ED87}" destId="{CCEC9F18-9C60-E147-B554-745F7CBABA65}" srcOrd="0" destOrd="0" presId="urn:microsoft.com/office/officeart/2005/8/layout/hierarchy1"/>
    <dgm:cxn modelId="{8644BE6F-745D-344A-961A-F7645529F97A}" type="presParOf" srcId="{B1D6E0DF-F479-264F-B416-A39922C2E175}" destId="{EF0FCFBD-492E-534F-815F-70CAAAE3FE80}" srcOrd="0" destOrd="0" presId="urn:microsoft.com/office/officeart/2005/8/layout/hierarchy1"/>
    <dgm:cxn modelId="{F2C206C2-743B-2643-8451-C6B1631BADEF}" type="presParOf" srcId="{EF0FCFBD-492E-534F-815F-70CAAAE3FE80}" destId="{E341EF71-5F02-A744-AC28-0021E6B80CF8}" srcOrd="0" destOrd="0" presId="urn:microsoft.com/office/officeart/2005/8/layout/hierarchy1"/>
    <dgm:cxn modelId="{83EB1C49-5830-F74B-AA1B-31A3021FD1B4}" type="presParOf" srcId="{E341EF71-5F02-A744-AC28-0021E6B80CF8}" destId="{C5286A90-3663-F34F-9EEF-4EF4FC17D550}" srcOrd="0" destOrd="0" presId="urn:microsoft.com/office/officeart/2005/8/layout/hierarchy1"/>
    <dgm:cxn modelId="{0BAF3E55-43C8-D349-BA44-099C677EEE39}" type="presParOf" srcId="{E341EF71-5F02-A744-AC28-0021E6B80CF8}" destId="{EE55A2A0-4E3E-8548-84AC-3C3243B21A08}" srcOrd="1" destOrd="0" presId="urn:microsoft.com/office/officeart/2005/8/layout/hierarchy1"/>
    <dgm:cxn modelId="{779D0ABF-1F1A-E04E-A4A1-FB87BF4CAC9F}" type="presParOf" srcId="{EF0FCFBD-492E-534F-815F-70CAAAE3FE80}" destId="{2B140CCD-0C61-EF44-9814-D8F300E99DBA}" srcOrd="1" destOrd="0" presId="urn:microsoft.com/office/officeart/2005/8/layout/hierarchy1"/>
    <dgm:cxn modelId="{40866282-1295-4E42-8B70-AACB58404629}" type="presParOf" srcId="{B1D6E0DF-F479-264F-B416-A39922C2E175}" destId="{8CEB56CF-62E7-FD4D-9D34-0023D131BE39}" srcOrd="1" destOrd="0" presId="urn:microsoft.com/office/officeart/2005/8/layout/hierarchy1"/>
    <dgm:cxn modelId="{E4770FB7-F3AE-D746-9A78-ABFA8D217476}" type="presParOf" srcId="{8CEB56CF-62E7-FD4D-9D34-0023D131BE39}" destId="{476250C3-AF7D-D749-AC23-CE21CA7E4810}" srcOrd="0" destOrd="0" presId="urn:microsoft.com/office/officeart/2005/8/layout/hierarchy1"/>
    <dgm:cxn modelId="{2A766DDE-7F50-C942-A330-814923C8C951}" type="presParOf" srcId="{476250C3-AF7D-D749-AC23-CE21CA7E4810}" destId="{B201E4B8-558F-D94B-9DE9-63E11CF043D3}" srcOrd="0" destOrd="0" presId="urn:microsoft.com/office/officeart/2005/8/layout/hierarchy1"/>
    <dgm:cxn modelId="{938ABFB6-00EE-EC49-8BEA-BFD47F8007D7}" type="presParOf" srcId="{476250C3-AF7D-D749-AC23-CE21CA7E4810}" destId="{CCEC9F18-9C60-E147-B554-745F7CBABA65}" srcOrd="1" destOrd="0" presId="urn:microsoft.com/office/officeart/2005/8/layout/hierarchy1"/>
    <dgm:cxn modelId="{8FE7CC4F-CF38-3045-AF01-10225921A4D1}" type="presParOf" srcId="{8CEB56CF-62E7-FD4D-9D34-0023D131BE39}" destId="{99902B27-1635-D542-B031-050AE2C5F6F3}"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C30C41A4-8376-4CB6-8362-DB640EAB8702}" type="doc">
      <dgm:prSet loTypeId="urn:microsoft.com/office/officeart/2005/8/layout/hierarchy1" loCatId="hierarchy" qsTypeId="urn:microsoft.com/office/officeart/2005/8/quickstyle/simple3" qsCatId="simple" csTypeId="urn:microsoft.com/office/officeart/2005/8/colors/accent1_2" csCatId="accent1" phldr="0"/>
      <dgm:spPr/>
      <dgm:t>
        <a:bodyPr/>
        <a:lstStyle/>
        <a:p>
          <a:endParaRPr lang="en-US"/>
        </a:p>
      </dgm:t>
    </dgm:pt>
    <dgm:pt modelId="{B1D6E0DF-F479-264F-B416-A39922C2E175}" type="pres">
      <dgm:prSet presAssocID="{C30C41A4-8376-4CB6-8362-DB640EAB8702}" presName="hierChild1" presStyleCnt="0">
        <dgm:presLayoutVars>
          <dgm:chPref val="1"/>
          <dgm:dir/>
          <dgm:animOne val="branch"/>
          <dgm:animLvl val="lvl"/>
          <dgm:resizeHandles/>
        </dgm:presLayoutVars>
      </dgm:prSet>
      <dgm:spPr/>
    </dgm:pt>
  </dgm:ptLst>
  <dgm:cxnLst>
    <dgm:cxn modelId="{C4089D60-FB40-474A-8904-DF4D7E1EEDEB}" type="presOf" srcId="{C30C41A4-8376-4CB6-8362-DB640EAB8702}" destId="{B1D6E0DF-F479-264F-B416-A39922C2E175}" srcOrd="0"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2CDF46D3-5371-3B47-BFDB-EB2588AAA5D1}"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B027925D-B0BC-8E40-80B2-EF3529AF031A}">
      <dgm:prSet phldrT="[Text]"/>
      <dgm:spPr/>
      <dgm:t>
        <a:bodyPr/>
        <a:lstStyle/>
        <a:p>
          <a:r>
            <a:rPr lang="en-US" dirty="0"/>
            <a:t>Neural networks</a:t>
          </a:r>
        </a:p>
      </dgm:t>
    </dgm:pt>
    <dgm:pt modelId="{2E8CE68D-B922-024B-B9C8-062C34D0DDDB}" type="parTrans" cxnId="{DAC5C2F2-02C2-D74B-A1D8-457B5E0D8443}">
      <dgm:prSet/>
      <dgm:spPr/>
      <dgm:t>
        <a:bodyPr/>
        <a:lstStyle/>
        <a:p>
          <a:endParaRPr lang="en-US"/>
        </a:p>
      </dgm:t>
    </dgm:pt>
    <dgm:pt modelId="{087D36A7-DAFE-3041-95A6-EAD0C46E79F0}" type="sibTrans" cxnId="{DAC5C2F2-02C2-D74B-A1D8-457B5E0D8443}">
      <dgm:prSet/>
      <dgm:spPr/>
      <dgm:t>
        <a:bodyPr/>
        <a:lstStyle/>
        <a:p>
          <a:endParaRPr lang="en-US"/>
        </a:p>
      </dgm:t>
    </dgm:pt>
    <dgm:pt modelId="{C82C7D6F-4388-8F4A-842A-763C7F75D09F}">
      <dgm:prSet phldrT="[Text]"/>
      <dgm:spPr/>
      <dgm:t>
        <a:bodyPr/>
        <a:lstStyle/>
        <a:p>
          <a:r>
            <a:rPr lang="en-US" dirty="0"/>
            <a:t>Accuracy: 83%</a:t>
          </a:r>
        </a:p>
      </dgm:t>
    </dgm:pt>
    <dgm:pt modelId="{4E092D55-7207-914F-BD97-E6A813621EA5}" type="parTrans" cxnId="{CD480367-61F7-DA46-B182-028FCBF257C8}">
      <dgm:prSet/>
      <dgm:spPr/>
      <dgm:t>
        <a:bodyPr/>
        <a:lstStyle/>
        <a:p>
          <a:endParaRPr lang="en-US"/>
        </a:p>
      </dgm:t>
    </dgm:pt>
    <dgm:pt modelId="{65B78CE7-C7CE-7E4C-82AB-D8A4C04B2E88}" type="sibTrans" cxnId="{CD480367-61F7-DA46-B182-028FCBF257C8}">
      <dgm:prSet/>
      <dgm:spPr/>
      <dgm:t>
        <a:bodyPr/>
        <a:lstStyle/>
        <a:p>
          <a:endParaRPr lang="en-US"/>
        </a:p>
      </dgm:t>
    </dgm:pt>
    <dgm:pt modelId="{60646530-743B-C545-B67D-AFE382244393}">
      <dgm:prSet phldrT="[Text]"/>
      <dgm:spPr/>
      <dgm:t>
        <a:bodyPr/>
        <a:lstStyle/>
        <a:p>
          <a:r>
            <a:rPr lang="en-US" dirty="0"/>
            <a:t>Kappa: 0.34 </a:t>
          </a:r>
        </a:p>
      </dgm:t>
    </dgm:pt>
    <dgm:pt modelId="{DC087C9A-8E8B-334F-AA09-2DA1D5CCB6EF}" type="parTrans" cxnId="{0E706D01-942F-1149-9F8D-C5466C39798F}">
      <dgm:prSet/>
      <dgm:spPr/>
      <dgm:t>
        <a:bodyPr/>
        <a:lstStyle/>
        <a:p>
          <a:endParaRPr lang="en-US"/>
        </a:p>
      </dgm:t>
    </dgm:pt>
    <dgm:pt modelId="{6625C840-08A9-B042-BB35-460C232328FE}" type="sibTrans" cxnId="{0E706D01-942F-1149-9F8D-C5466C39798F}">
      <dgm:prSet/>
      <dgm:spPr/>
      <dgm:t>
        <a:bodyPr/>
        <a:lstStyle/>
        <a:p>
          <a:endParaRPr lang="en-US"/>
        </a:p>
      </dgm:t>
    </dgm:pt>
    <dgm:pt modelId="{65BA2CB2-252D-5B44-BDD5-5C47E4DC37BD}">
      <dgm:prSet phldrT="[Text]"/>
      <dgm:spPr/>
      <dgm:t>
        <a:bodyPr/>
        <a:lstStyle/>
        <a:p>
          <a:r>
            <a:rPr lang="en-US" dirty="0"/>
            <a:t>Logistic Classification</a:t>
          </a:r>
        </a:p>
      </dgm:t>
    </dgm:pt>
    <dgm:pt modelId="{8788187C-70A5-0644-BF73-DD7C83220DCD}" type="parTrans" cxnId="{7B19284C-39A2-9242-848C-97A3B4F2CC31}">
      <dgm:prSet/>
      <dgm:spPr/>
      <dgm:t>
        <a:bodyPr/>
        <a:lstStyle/>
        <a:p>
          <a:endParaRPr lang="en-US"/>
        </a:p>
      </dgm:t>
    </dgm:pt>
    <dgm:pt modelId="{E1B68615-EDE2-7F45-87B3-45701D784B58}" type="sibTrans" cxnId="{7B19284C-39A2-9242-848C-97A3B4F2CC31}">
      <dgm:prSet/>
      <dgm:spPr/>
      <dgm:t>
        <a:bodyPr/>
        <a:lstStyle/>
        <a:p>
          <a:endParaRPr lang="en-US"/>
        </a:p>
      </dgm:t>
    </dgm:pt>
    <dgm:pt modelId="{B42D9AAD-EC73-204D-A0DA-F4B5132B81D4}">
      <dgm:prSet phldrT="[Text]"/>
      <dgm:spPr/>
      <dgm:t>
        <a:bodyPr/>
        <a:lstStyle/>
        <a:p>
          <a:r>
            <a:rPr lang="en-US" dirty="0"/>
            <a:t>SVM Radial Kernel</a:t>
          </a:r>
        </a:p>
      </dgm:t>
    </dgm:pt>
    <dgm:pt modelId="{711AA0A7-9596-054E-8DAB-CA68E2D0E855}" type="parTrans" cxnId="{0909A108-A098-164A-8349-D665BD1CC6CA}">
      <dgm:prSet/>
      <dgm:spPr/>
      <dgm:t>
        <a:bodyPr/>
        <a:lstStyle/>
        <a:p>
          <a:endParaRPr lang="en-US"/>
        </a:p>
      </dgm:t>
    </dgm:pt>
    <dgm:pt modelId="{0E2DB76E-DD18-5648-8AE0-0C60D51F1D78}" type="sibTrans" cxnId="{0909A108-A098-164A-8349-D665BD1CC6CA}">
      <dgm:prSet/>
      <dgm:spPr/>
      <dgm:t>
        <a:bodyPr/>
        <a:lstStyle/>
        <a:p>
          <a:endParaRPr lang="en-US"/>
        </a:p>
      </dgm:t>
    </dgm:pt>
    <dgm:pt modelId="{93CF9B40-7634-7341-A26D-30EED4AF6A7C}">
      <dgm:prSet phldrT="[Text]"/>
      <dgm:spPr/>
      <dgm:t>
        <a:bodyPr/>
        <a:lstStyle/>
        <a:p>
          <a:r>
            <a:rPr lang="en-US" dirty="0"/>
            <a:t>Accuracy: 81.64%</a:t>
          </a:r>
        </a:p>
      </dgm:t>
    </dgm:pt>
    <dgm:pt modelId="{A34B6A1D-4396-F447-B732-EE29A52D16EB}" type="parTrans" cxnId="{CD42248A-A3AF-9B4A-8BD0-36376D2CF105}">
      <dgm:prSet/>
      <dgm:spPr/>
      <dgm:t>
        <a:bodyPr/>
        <a:lstStyle/>
        <a:p>
          <a:endParaRPr lang="en-US"/>
        </a:p>
      </dgm:t>
    </dgm:pt>
    <dgm:pt modelId="{D5F8CBCD-0813-AB42-B78E-95C31872341A}" type="sibTrans" cxnId="{CD42248A-A3AF-9B4A-8BD0-36376D2CF105}">
      <dgm:prSet/>
      <dgm:spPr/>
      <dgm:t>
        <a:bodyPr/>
        <a:lstStyle/>
        <a:p>
          <a:endParaRPr lang="en-US"/>
        </a:p>
      </dgm:t>
    </dgm:pt>
    <dgm:pt modelId="{E9C6FE0C-D480-9F45-85BA-143FC0DC83F7}">
      <dgm:prSet phldrT="[Text]"/>
      <dgm:spPr/>
      <dgm:t>
        <a:bodyPr/>
        <a:lstStyle/>
        <a:p>
          <a:r>
            <a:rPr lang="en-US" dirty="0"/>
            <a:t>Kappa: 0.32</a:t>
          </a:r>
        </a:p>
      </dgm:t>
    </dgm:pt>
    <dgm:pt modelId="{290EBD24-0D47-A64F-830F-98650687794A}" type="parTrans" cxnId="{B059BC5D-0DC0-0142-A580-655D3EDDA53F}">
      <dgm:prSet/>
      <dgm:spPr/>
      <dgm:t>
        <a:bodyPr/>
        <a:lstStyle/>
        <a:p>
          <a:endParaRPr lang="en-US"/>
        </a:p>
      </dgm:t>
    </dgm:pt>
    <dgm:pt modelId="{4BA3B989-FB71-5E48-891C-06E1A5603B21}" type="sibTrans" cxnId="{B059BC5D-0DC0-0142-A580-655D3EDDA53F}">
      <dgm:prSet/>
      <dgm:spPr/>
      <dgm:t>
        <a:bodyPr/>
        <a:lstStyle/>
        <a:p>
          <a:endParaRPr lang="en-US"/>
        </a:p>
      </dgm:t>
    </dgm:pt>
    <dgm:pt modelId="{5DCCF3D1-8590-4E42-B6ED-818B3423A1B0}">
      <dgm:prSet phldrT="[Text]"/>
      <dgm:spPr/>
      <dgm:t>
        <a:bodyPr/>
        <a:lstStyle/>
        <a:p>
          <a:r>
            <a:rPr lang="en-US" dirty="0"/>
            <a:t>Accuracy: 82.3</a:t>
          </a:r>
        </a:p>
      </dgm:t>
    </dgm:pt>
    <dgm:pt modelId="{7E5777CB-67D7-714A-9581-16BFC61F5CE9}" type="sibTrans" cxnId="{5BC7BB92-4B59-8D45-9C6F-22819178886E}">
      <dgm:prSet/>
      <dgm:spPr/>
      <dgm:t>
        <a:bodyPr/>
        <a:lstStyle/>
        <a:p>
          <a:endParaRPr lang="en-US"/>
        </a:p>
      </dgm:t>
    </dgm:pt>
    <dgm:pt modelId="{DD9B55B2-9BD6-8F41-8C3D-D678320F3E6F}" type="parTrans" cxnId="{5BC7BB92-4B59-8D45-9C6F-22819178886E}">
      <dgm:prSet/>
      <dgm:spPr/>
      <dgm:t>
        <a:bodyPr/>
        <a:lstStyle/>
        <a:p>
          <a:endParaRPr lang="en-US"/>
        </a:p>
      </dgm:t>
    </dgm:pt>
    <dgm:pt modelId="{88F862E4-503A-E341-87CC-9EA2997DD3DB}">
      <dgm:prSet phldrT="[Text]"/>
      <dgm:spPr/>
      <dgm:t>
        <a:bodyPr/>
        <a:lstStyle/>
        <a:p>
          <a:r>
            <a:rPr lang="en-US" dirty="0"/>
            <a:t>Kappa:</a:t>
          </a:r>
        </a:p>
        <a:p>
          <a:r>
            <a:rPr lang="en-US" dirty="0"/>
            <a:t>0.36</a:t>
          </a:r>
        </a:p>
      </dgm:t>
    </dgm:pt>
    <dgm:pt modelId="{3C11DC88-AF56-0843-A463-F951995507DB}" type="sibTrans" cxnId="{BFDA1B67-8F09-7348-B295-A648D61756B0}">
      <dgm:prSet/>
      <dgm:spPr/>
      <dgm:t>
        <a:bodyPr/>
        <a:lstStyle/>
        <a:p>
          <a:endParaRPr lang="en-US"/>
        </a:p>
      </dgm:t>
    </dgm:pt>
    <dgm:pt modelId="{733E3809-37FE-1943-87CC-2E0980AACBD2}" type="parTrans" cxnId="{BFDA1B67-8F09-7348-B295-A648D61756B0}">
      <dgm:prSet/>
      <dgm:spPr/>
      <dgm:t>
        <a:bodyPr/>
        <a:lstStyle/>
        <a:p>
          <a:endParaRPr lang="en-US"/>
        </a:p>
      </dgm:t>
    </dgm:pt>
    <dgm:pt modelId="{6E05015A-9E9D-104B-90FE-551DA7D08C18}" type="pres">
      <dgm:prSet presAssocID="{2CDF46D3-5371-3B47-BFDB-EB2588AAA5D1}" presName="Name0" presStyleCnt="0">
        <dgm:presLayoutVars>
          <dgm:chPref val="3"/>
          <dgm:dir/>
          <dgm:animLvl val="lvl"/>
          <dgm:resizeHandles/>
        </dgm:presLayoutVars>
      </dgm:prSet>
      <dgm:spPr/>
    </dgm:pt>
    <dgm:pt modelId="{CF5424DF-9952-E448-A2E4-B957CFD66638}" type="pres">
      <dgm:prSet presAssocID="{B027925D-B0BC-8E40-80B2-EF3529AF031A}" presName="horFlow" presStyleCnt="0"/>
      <dgm:spPr/>
    </dgm:pt>
    <dgm:pt modelId="{525C15DA-4804-8543-AFCA-1C33887AFBF6}" type="pres">
      <dgm:prSet presAssocID="{B027925D-B0BC-8E40-80B2-EF3529AF031A}" presName="bigChev" presStyleLbl="node1" presStyleIdx="0" presStyleCnt="3"/>
      <dgm:spPr/>
    </dgm:pt>
    <dgm:pt modelId="{A8D24909-F9EF-F349-9010-CFEBABE042F7}" type="pres">
      <dgm:prSet presAssocID="{4E092D55-7207-914F-BD97-E6A813621EA5}" presName="parTrans" presStyleCnt="0"/>
      <dgm:spPr/>
    </dgm:pt>
    <dgm:pt modelId="{588AE37B-2E4B-3947-A6A8-BFE35E74F014}" type="pres">
      <dgm:prSet presAssocID="{C82C7D6F-4388-8F4A-842A-763C7F75D09F}" presName="node" presStyleLbl="alignAccFollowNode1" presStyleIdx="0" presStyleCnt="6">
        <dgm:presLayoutVars>
          <dgm:bulletEnabled val="1"/>
        </dgm:presLayoutVars>
      </dgm:prSet>
      <dgm:spPr/>
    </dgm:pt>
    <dgm:pt modelId="{BDF1D1F6-30CE-3149-BF2E-A951ED9603A0}" type="pres">
      <dgm:prSet presAssocID="{65B78CE7-C7CE-7E4C-82AB-D8A4C04B2E88}" presName="sibTrans" presStyleCnt="0"/>
      <dgm:spPr/>
    </dgm:pt>
    <dgm:pt modelId="{282CD2EF-1D1F-FB4B-876F-169CF75224BB}" type="pres">
      <dgm:prSet presAssocID="{60646530-743B-C545-B67D-AFE382244393}" presName="node" presStyleLbl="alignAccFollowNode1" presStyleIdx="1" presStyleCnt="6">
        <dgm:presLayoutVars>
          <dgm:bulletEnabled val="1"/>
        </dgm:presLayoutVars>
      </dgm:prSet>
      <dgm:spPr/>
    </dgm:pt>
    <dgm:pt modelId="{474FCEFB-9B7D-3F4A-907A-C2F956F92630}" type="pres">
      <dgm:prSet presAssocID="{B027925D-B0BC-8E40-80B2-EF3529AF031A}" presName="vSp" presStyleCnt="0"/>
      <dgm:spPr/>
    </dgm:pt>
    <dgm:pt modelId="{33F78284-0FDE-9544-8CE0-DA68C4476750}" type="pres">
      <dgm:prSet presAssocID="{65BA2CB2-252D-5B44-BDD5-5C47E4DC37BD}" presName="horFlow" presStyleCnt="0"/>
      <dgm:spPr/>
    </dgm:pt>
    <dgm:pt modelId="{0CD46B1C-7DF1-2F42-8DC6-59AB380F7E0F}" type="pres">
      <dgm:prSet presAssocID="{65BA2CB2-252D-5B44-BDD5-5C47E4DC37BD}" presName="bigChev" presStyleLbl="node1" presStyleIdx="1" presStyleCnt="3"/>
      <dgm:spPr/>
    </dgm:pt>
    <dgm:pt modelId="{F8B00F4F-7CDE-BD49-A405-E236680CBAA5}" type="pres">
      <dgm:prSet presAssocID="{DD9B55B2-9BD6-8F41-8C3D-D678320F3E6F}" presName="parTrans" presStyleCnt="0"/>
      <dgm:spPr/>
    </dgm:pt>
    <dgm:pt modelId="{769D1916-1671-A04D-9302-5F7CC3A104A4}" type="pres">
      <dgm:prSet presAssocID="{5DCCF3D1-8590-4E42-B6ED-818B3423A1B0}" presName="node" presStyleLbl="alignAccFollowNode1" presStyleIdx="2" presStyleCnt="6">
        <dgm:presLayoutVars>
          <dgm:bulletEnabled val="1"/>
        </dgm:presLayoutVars>
      </dgm:prSet>
      <dgm:spPr/>
    </dgm:pt>
    <dgm:pt modelId="{52D412B4-7ADC-4545-B43D-74473CF4B0AF}" type="pres">
      <dgm:prSet presAssocID="{7E5777CB-67D7-714A-9581-16BFC61F5CE9}" presName="sibTrans" presStyleCnt="0"/>
      <dgm:spPr/>
    </dgm:pt>
    <dgm:pt modelId="{469E2B80-7113-2146-B5CA-DE2389B4CAE9}" type="pres">
      <dgm:prSet presAssocID="{88F862E4-503A-E341-87CC-9EA2997DD3DB}" presName="node" presStyleLbl="alignAccFollowNode1" presStyleIdx="3" presStyleCnt="6">
        <dgm:presLayoutVars>
          <dgm:bulletEnabled val="1"/>
        </dgm:presLayoutVars>
      </dgm:prSet>
      <dgm:spPr/>
    </dgm:pt>
    <dgm:pt modelId="{03EFBE4D-357B-324F-85E4-963CDBC842F1}" type="pres">
      <dgm:prSet presAssocID="{65BA2CB2-252D-5B44-BDD5-5C47E4DC37BD}" presName="vSp" presStyleCnt="0"/>
      <dgm:spPr/>
    </dgm:pt>
    <dgm:pt modelId="{14987FF5-5973-6540-858A-0CA7BCEC6561}" type="pres">
      <dgm:prSet presAssocID="{B42D9AAD-EC73-204D-A0DA-F4B5132B81D4}" presName="horFlow" presStyleCnt="0"/>
      <dgm:spPr/>
    </dgm:pt>
    <dgm:pt modelId="{E70708E8-9D3B-DC40-ACB9-046F7F497447}" type="pres">
      <dgm:prSet presAssocID="{B42D9AAD-EC73-204D-A0DA-F4B5132B81D4}" presName="bigChev" presStyleLbl="node1" presStyleIdx="2" presStyleCnt="3"/>
      <dgm:spPr/>
    </dgm:pt>
    <dgm:pt modelId="{9E9CE89D-E800-4C4F-8BD4-484FE66E79ED}" type="pres">
      <dgm:prSet presAssocID="{A34B6A1D-4396-F447-B732-EE29A52D16EB}" presName="parTrans" presStyleCnt="0"/>
      <dgm:spPr/>
    </dgm:pt>
    <dgm:pt modelId="{9F14F5A5-F9FE-5341-B719-EDB58A8F0FA9}" type="pres">
      <dgm:prSet presAssocID="{93CF9B40-7634-7341-A26D-30EED4AF6A7C}" presName="node" presStyleLbl="alignAccFollowNode1" presStyleIdx="4" presStyleCnt="6">
        <dgm:presLayoutVars>
          <dgm:bulletEnabled val="1"/>
        </dgm:presLayoutVars>
      </dgm:prSet>
      <dgm:spPr/>
    </dgm:pt>
    <dgm:pt modelId="{3ACF4879-B36E-D041-B480-86ADE32881B8}" type="pres">
      <dgm:prSet presAssocID="{D5F8CBCD-0813-AB42-B78E-95C31872341A}" presName="sibTrans" presStyleCnt="0"/>
      <dgm:spPr/>
    </dgm:pt>
    <dgm:pt modelId="{551CBBBD-F6E7-3D4C-B6F5-04ED7EA7035E}" type="pres">
      <dgm:prSet presAssocID="{E9C6FE0C-D480-9F45-85BA-143FC0DC83F7}" presName="node" presStyleLbl="alignAccFollowNode1" presStyleIdx="5" presStyleCnt="6">
        <dgm:presLayoutVars>
          <dgm:bulletEnabled val="1"/>
        </dgm:presLayoutVars>
      </dgm:prSet>
      <dgm:spPr/>
    </dgm:pt>
  </dgm:ptLst>
  <dgm:cxnLst>
    <dgm:cxn modelId="{0E706D01-942F-1149-9F8D-C5466C39798F}" srcId="{B027925D-B0BC-8E40-80B2-EF3529AF031A}" destId="{60646530-743B-C545-B67D-AFE382244393}" srcOrd="1" destOrd="0" parTransId="{DC087C9A-8E8B-334F-AA09-2DA1D5CCB6EF}" sibTransId="{6625C840-08A9-B042-BB35-460C232328FE}"/>
    <dgm:cxn modelId="{E14D4508-647C-9B4E-8C40-D9B6B5C23D7B}" type="presOf" srcId="{60646530-743B-C545-B67D-AFE382244393}" destId="{282CD2EF-1D1F-FB4B-876F-169CF75224BB}" srcOrd="0" destOrd="0" presId="urn:microsoft.com/office/officeart/2005/8/layout/lProcess3"/>
    <dgm:cxn modelId="{0909A108-A098-164A-8349-D665BD1CC6CA}" srcId="{2CDF46D3-5371-3B47-BFDB-EB2588AAA5D1}" destId="{B42D9AAD-EC73-204D-A0DA-F4B5132B81D4}" srcOrd="2" destOrd="0" parTransId="{711AA0A7-9596-054E-8DAB-CA68E2D0E855}" sibTransId="{0E2DB76E-DD18-5648-8AE0-0C60D51F1D78}"/>
    <dgm:cxn modelId="{DE03A828-73D1-334A-A3F8-93F6EF2F8CFC}" type="presOf" srcId="{93CF9B40-7634-7341-A26D-30EED4AF6A7C}" destId="{9F14F5A5-F9FE-5341-B719-EDB58A8F0FA9}" srcOrd="0" destOrd="0" presId="urn:microsoft.com/office/officeart/2005/8/layout/lProcess3"/>
    <dgm:cxn modelId="{97FA8A2E-18C6-B641-8C93-8CB4F5D11D37}" type="presOf" srcId="{5DCCF3D1-8590-4E42-B6ED-818B3423A1B0}" destId="{769D1916-1671-A04D-9302-5F7CC3A104A4}" srcOrd="0" destOrd="0" presId="urn:microsoft.com/office/officeart/2005/8/layout/lProcess3"/>
    <dgm:cxn modelId="{60481044-9C8B-944A-BA57-F488D6A19F76}" type="presOf" srcId="{88F862E4-503A-E341-87CC-9EA2997DD3DB}" destId="{469E2B80-7113-2146-B5CA-DE2389B4CAE9}" srcOrd="0" destOrd="0" presId="urn:microsoft.com/office/officeart/2005/8/layout/lProcess3"/>
    <dgm:cxn modelId="{7B19284C-39A2-9242-848C-97A3B4F2CC31}" srcId="{2CDF46D3-5371-3B47-BFDB-EB2588AAA5D1}" destId="{65BA2CB2-252D-5B44-BDD5-5C47E4DC37BD}" srcOrd="1" destOrd="0" parTransId="{8788187C-70A5-0644-BF73-DD7C83220DCD}" sibTransId="{E1B68615-EDE2-7F45-87B3-45701D784B58}"/>
    <dgm:cxn modelId="{A5E5554F-D961-AD45-AE62-ED8F27F7EE41}" type="presOf" srcId="{2CDF46D3-5371-3B47-BFDB-EB2588AAA5D1}" destId="{6E05015A-9E9D-104B-90FE-551DA7D08C18}" srcOrd="0" destOrd="0" presId="urn:microsoft.com/office/officeart/2005/8/layout/lProcess3"/>
    <dgm:cxn modelId="{B059BC5D-0DC0-0142-A580-655D3EDDA53F}" srcId="{B42D9AAD-EC73-204D-A0DA-F4B5132B81D4}" destId="{E9C6FE0C-D480-9F45-85BA-143FC0DC83F7}" srcOrd="1" destOrd="0" parTransId="{290EBD24-0D47-A64F-830F-98650687794A}" sibTransId="{4BA3B989-FB71-5E48-891C-06E1A5603B21}"/>
    <dgm:cxn modelId="{CD480367-61F7-DA46-B182-028FCBF257C8}" srcId="{B027925D-B0BC-8E40-80B2-EF3529AF031A}" destId="{C82C7D6F-4388-8F4A-842A-763C7F75D09F}" srcOrd="0" destOrd="0" parTransId="{4E092D55-7207-914F-BD97-E6A813621EA5}" sibTransId="{65B78CE7-C7CE-7E4C-82AB-D8A4C04B2E88}"/>
    <dgm:cxn modelId="{BFDA1B67-8F09-7348-B295-A648D61756B0}" srcId="{65BA2CB2-252D-5B44-BDD5-5C47E4DC37BD}" destId="{88F862E4-503A-E341-87CC-9EA2997DD3DB}" srcOrd="1" destOrd="0" parTransId="{733E3809-37FE-1943-87CC-2E0980AACBD2}" sibTransId="{3C11DC88-AF56-0843-A463-F951995507DB}"/>
    <dgm:cxn modelId="{23836873-70FC-5A4E-849F-2B6E7A26EC5F}" type="presOf" srcId="{B027925D-B0BC-8E40-80B2-EF3529AF031A}" destId="{525C15DA-4804-8543-AFCA-1C33887AFBF6}" srcOrd="0" destOrd="0" presId="urn:microsoft.com/office/officeart/2005/8/layout/lProcess3"/>
    <dgm:cxn modelId="{CD42248A-A3AF-9B4A-8BD0-36376D2CF105}" srcId="{B42D9AAD-EC73-204D-A0DA-F4B5132B81D4}" destId="{93CF9B40-7634-7341-A26D-30EED4AF6A7C}" srcOrd="0" destOrd="0" parTransId="{A34B6A1D-4396-F447-B732-EE29A52D16EB}" sibTransId="{D5F8CBCD-0813-AB42-B78E-95C31872341A}"/>
    <dgm:cxn modelId="{4CE40F8B-E72C-9848-B3DC-96959685000D}" type="presOf" srcId="{65BA2CB2-252D-5B44-BDD5-5C47E4DC37BD}" destId="{0CD46B1C-7DF1-2F42-8DC6-59AB380F7E0F}" srcOrd="0" destOrd="0" presId="urn:microsoft.com/office/officeart/2005/8/layout/lProcess3"/>
    <dgm:cxn modelId="{5BC7BB92-4B59-8D45-9C6F-22819178886E}" srcId="{65BA2CB2-252D-5B44-BDD5-5C47E4DC37BD}" destId="{5DCCF3D1-8590-4E42-B6ED-818B3423A1B0}" srcOrd="0" destOrd="0" parTransId="{DD9B55B2-9BD6-8F41-8C3D-D678320F3E6F}" sibTransId="{7E5777CB-67D7-714A-9581-16BFC61F5CE9}"/>
    <dgm:cxn modelId="{9D5DD69A-6A54-7940-B59D-83916AC32B27}" type="presOf" srcId="{B42D9AAD-EC73-204D-A0DA-F4B5132B81D4}" destId="{E70708E8-9D3B-DC40-ACB9-046F7F497447}" srcOrd="0" destOrd="0" presId="urn:microsoft.com/office/officeart/2005/8/layout/lProcess3"/>
    <dgm:cxn modelId="{7369E1D6-A760-254C-9BBD-1EAAB8BD455F}" type="presOf" srcId="{E9C6FE0C-D480-9F45-85BA-143FC0DC83F7}" destId="{551CBBBD-F6E7-3D4C-B6F5-04ED7EA7035E}" srcOrd="0" destOrd="0" presId="urn:microsoft.com/office/officeart/2005/8/layout/lProcess3"/>
    <dgm:cxn modelId="{83070AE4-C350-CF46-9A2D-83E24249A740}" type="presOf" srcId="{C82C7D6F-4388-8F4A-842A-763C7F75D09F}" destId="{588AE37B-2E4B-3947-A6A8-BFE35E74F014}" srcOrd="0" destOrd="0" presId="urn:microsoft.com/office/officeart/2005/8/layout/lProcess3"/>
    <dgm:cxn modelId="{DAC5C2F2-02C2-D74B-A1D8-457B5E0D8443}" srcId="{2CDF46D3-5371-3B47-BFDB-EB2588AAA5D1}" destId="{B027925D-B0BC-8E40-80B2-EF3529AF031A}" srcOrd="0" destOrd="0" parTransId="{2E8CE68D-B922-024B-B9C8-062C34D0DDDB}" sibTransId="{087D36A7-DAFE-3041-95A6-EAD0C46E79F0}"/>
    <dgm:cxn modelId="{58C7D0E0-6340-7947-BC7A-CA7DC73D6F7D}" type="presParOf" srcId="{6E05015A-9E9D-104B-90FE-551DA7D08C18}" destId="{CF5424DF-9952-E448-A2E4-B957CFD66638}" srcOrd="0" destOrd="0" presId="urn:microsoft.com/office/officeart/2005/8/layout/lProcess3"/>
    <dgm:cxn modelId="{DFF74485-236A-7448-B531-50B26AF760CE}" type="presParOf" srcId="{CF5424DF-9952-E448-A2E4-B957CFD66638}" destId="{525C15DA-4804-8543-AFCA-1C33887AFBF6}" srcOrd="0" destOrd="0" presId="urn:microsoft.com/office/officeart/2005/8/layout/lProcess3"/>
    <dgm:cxn modelId="{3B230D37-A1F6-CE45-88E0-9D544AD9F547}" type="presParOf" srcId="{CF5424DF-9952-E448-A2E4-B957CFD66638}" destId="{A8D24909-F9EF-F349-9010-CFEBABE042F7}" srcOrd="1" destOrd="0" presId="urn:microsoft.com/office/officeart/2005/8/layout/lProcess3"/>
    <dgm:cxn modelId="{9E9853E4-BDD7-2D40-AD4C-61B1DE116A5D}" type="presParOf" srcId="{CF5424DF-9952-E448-A2E4-B957CFD66638}" destId="{588AE37B-2E4B-3947-A6A8-BFE35E74F014}" srcOrd="2" destOrd="0" presId="urn:microsoft.com/office/officeart/2005/8/layout/lProcess3"/>
    <dgm:cxn modelId="{CFDB3D87-B0D8-A545-A4C5-1F969DF582DB}" type="presParOf" srcId="{CF5424DF-9952-E448-A2E4-B957CFD66638}" destId="{BDF1D1F6-30CE-3149-BF2E-A951ED9603A0}" srcOrd="3" destOrd="0" presId="urn:microsoft.com/office/officeart/2005/8/layout/lProcess3"/>
    <dgm:cxn modelId="{53F1FC9A-18BD-9346-8D15-B720A8F12B52}" type="presParOf" srcId="{CF5424DF-9952-E448-A2E4-B957CFD66638}" destId="{282CD2EF-1D1F-FB4B-876F-169CF75224BB}" srcOrd="4" destOrd="0" presId="urn:microsoft.com/office/officeart/2005/8/layout/lProcess3"/>
    <dgm:cxn modelId="{819801B6-0A43-BC4F-8181-50F67DE252A6}" type="presParOf" srcId="{6E05015A-9E9D-104B-90FE-551DA7D08C18}" destId="{474FCEFB-9B7D-3F4A-907A-C2F956F92630}" srcOrd="1" destOrd="0" presId="urn:microsoft.com/office/officeart/2005/8/layout/lProcess3"/>
    <dgm:cxn modelId="{9FCCD4A8-88DC-4E43-BC9A-B4EC4C2E8776}" type="presParOf" srcId="{6E05015A-9E9D-104B-90FE-551DA7D08C18}" destId="{33F78284-0FDE-9544-8CE0-DA68C4476750}" srcOrd="2" destOrd="0" presId="urn:microsoft.com/office/officeart/2005/8/layout/lProcess3"/>
    <dgm:cxn modelId="{496CACDA-C66C-AC42-9CB8-49718666930B}" type="presParOf" srcId="{33F78284-0FDE-9544-8CE0-DA68C4476750}" destId="{0CD46B1C-7DF1-2F42-8DC6-59AB380F7E0F}" srcOrd="0" destOrd="0" presId="urn:microsoft.com/office/officeart/2005/8/layout/lProcess3"/>
    <dgm:cxn modelId="{1439F929-9160-1745-8AA2-BA63D5DCE8FC}" type="presParOf" srcId="{33F78284-0FDE-9544-8CE0-DA68C4476750}" destId="{F8B00F4F-7CDE-BD49-A405-E236680CBAA5}" srcOrd="1" destOrd="0" presId="urn:microsoft.com/office/officeart/2005/8/layout/lProcess3"/>
    <dgm:cxn modelId="{109C40B3-29F7-E743-B44D-1F16E0B19D6D}" type="presParOf" srcId="{33F78284-0FDE-9544-8CE0-DA68C4476750}" destId="{769D1916-1671-A04D-9302-5F7CC3A104A4}" srcOrd="2" destOrd="0" presId="urn:microsoft.com/office/officeart/2005/8/layout/lProcess3"/>
    <dgm:cxn modelId="{6B91597A-05D5-824F-A511-1327D821BCC3}" type="presParOf" srcId="{33F78284-0FDE-9544-8CE0-DA68C4476750}" destId="{52D412B4-7ADC-4545-B43D-74473CF4B0AF}" srcOrd="3" destOrd="0" presId="urn:microsoft.com/office/officeart/2005/8/layout/lProcess3"/>
    <dgm:cxn modelId="{2AA568D5-7F14-6C43-AAFA-677D08EBB4BA}" type="presParOf" srcId="{33F78284-0FDE-9544-8CE0-DA68C4476750}" destId="{469E2B80-7113-2146-B5CA-DE2389B4CAE9}" srcOrd="4" destOrd="0" presId="urn:microsoft.com/office/officeart/2005/8/layout/lProcess3"/>
    <dgm:cxn modelId="{04021C59-2B84-2445-8AB5-110D8B4AFAB5}" type="presParOf" srcId="{6E05015A-9E9D-104B-90FE-551DA7D08C18}" destId="{03EFBE4D-357B-324F-85E4-963CDBC842F1}" srcOrd="3" destOrd="0" presId="urn:microsoft.com/office/officeart/2005/8/layout/lProcess3"/>
    <dgm:cxn modelId="{D50F0DB1-A12C-8D43-B9B8-C4508CABE00B}" type="presParOf" srcId="{6E05015A-9E9D-104B-90FE-551DA7D08C18}" destId="{14987FF5-5973-6540-858A-0CA7BCEC6561}" srcOrd="4" destOrd="0" presId="urn:microsoft.com/office/officeart/2005/8/layout/lProcess3"/>
    <dgm:cxn modelId="{4C600251-FFA0-1949-BAE3-67D96B0DC3B0}" type="presParOf" srcId="{14987FF5-5973-6540-858A-0CA7BCEC6561}" destId="{E70708E8-9D3B-DC40-ACB9-046F7F497447}" srcOrd="0" destOrd="0" presId="urn:microsoft.com/office/officeart/2005/8/layout/lProcess3"/>
    <dgm:cxn modelId="{05A80C21-CAD2-BB47-887D-1CF211F3D4A0}" type="presParOf" srcId="{14987FF5-5973-6540-858A-0CA7BCEC6561}" destId="{9E9CE89D-E800-4C4F-8BD4-484FE66E79ED}" srcOrd="1" destOrd="0" presId="urn:microsoft.com/office/officeart/2005/8/layout/lProcess3"/>
    <dgm:cxn modelId="{8F9C26BC-C1EC-6F43-9AEA-9BEBDF7C5DDA}" type="presParOf" srcId="{14987FF5-5973-6540-858A-0CA7BCEC6561}" destId="{9F14F5A5-F9FE-5341-B719-EDB58A8F0FA9}" srcOrd="2" destOrd="0" presId="urn:microsoft.com/office/officeart/2005/8/layout/lProcess3"/>
    <dgm:cxn modelId="{24F70131-9517-3B43-A64F-365F3FD67820}" type="presParOf" srcId="{14987FF5-5973-6540-858A-0CA7BCEC6561}" destId="{3ACF4879-B36E-D041-B480-86ADE32881B8}" srcOrd="3" destOrd="0" presId="urn:microsoft.com/office/officeart/2005/8/layout/lProcess3"/>
    <dgm:cxn modelId="{61463D08-7747-A444-BA65-46411BD5CEEC}" type="presParOf" srcId="{14987FF5-5973-6540-858A-0CA7BCEC6561}" destId="{551CBBBD-F6E7-3D4C-B6F5-04ED7EA7035E}" srcOrd="4" destOrd="0" presId="urn:microsoft.com/office/officeart/2005/8/layout/lProcess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2CDF46D3-5371-3B47-BFDB-EB2588AAA5D1}"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B027925D-B0BC-8E40-80B2-EF3529AF031A}">
      <dgm:prSet phldrT="[Text]"/>
      <dgm:spPr/>
      <dgm:t>
        <a:bodyPr/>
        <a:lstStyle/>
        <a:p>
          <a:r>
            <a:rPr lang="en-US" dirty="0"/>
            <a:t>SVM Linear Kernel</a:t>
          </a:r>
        </a:p>
      </dgm:t>
    </dgm:pt>
    <dgm:pt modelId="{2E8CE68D-B922-024B-B9C8-062C34D0DDDB}" type="parTrans" cxnId="{DAC5C2F2-02C2-D74B-A1D8-457B5E0D8443}">
      <dgm:prSet/>
      <dgm:spPr/>
      <dgm:t>
        <a:bodyPr/>
        <a:lstStyle/>
        <a:p>
          <a:endParaRPr lang="en-US"/>
        </a:p>
      </dgm:t>
    </dgm:pt>
    <dgm:pt modelId="{087D36A7-DAFE-3041-95A6-EAD0C46E79F0}" type="sibTrans" cxnId="{DAC5C2F2-02C2-D74B-A1D8-457B5E0D8443}">
      <dgm:prSet/>
      <dgm:spPr/>
      <dgm:t>
        <a:bodyPr/>
        <a:lstStyle/>
        <a:p>
          <a:endParaRPr lang="en-US"/>
        </a:p>
      </dgm:t>
    </dgm:pt>
    <dgm:pt modelId="{C82C7D6F-4388-8F4A-842A-763C7F75D09F}">
      <dgm:prSet phldrT="[Text]" custT="1"/>
      <dgm:spPr/>
      <dgm:t>
        <a:bodyPr/>
        <a:lstStyle/>
        <a:p>
          <a:r>
            <a:rPr lang="en-US" sz="1700" dirty="0"/>
            <a:t>Accuracy: 81.2%</a:t>
          </a:r>
        </a:p>
      </dgm:t>
    </dgm:pt>
    <dgm:pt modelId="{4E092D55-7207-914F-BD97-E6A813621EA5}" type="parTrans" cxnId="{CD480367-61F7-DA46-B182-028FCBF257C8}">
      <dgm:prSet/>
      <dgm:spPr/>
      <dgm:t>
        <a:bodyPr/>
        <a:lstStyle/>
        <a:p>
          <a:endParaRPr lang="en-US"/>
        </a:p>
      </dgm:t>
    </dgm:pt>
    <dgm:pt modelId="{65B78CE7-C7CE-7E4C-82AB-D8A4C04B2E88}" type="sibTrans" cxnId="{CD480367-61F7-DA46-B182-028FCBF257C8}">
      <dgm:prSet/>
      <dgm:spPr/>
      <dgm:t>
        <a:bodyPr/>
        <a:lstStyle/>
        <a:p>
          <a:endParaRPr lang="en-US"/>
        </a:p>
      </dgm:t>
    </dgm:pt>
    <dgm:pt modelId="{60646530-743B-C545-B67D-AFE382244393}">
      <dgm:prSet phldrT="[Text]" custT="1"/>
      <dgm:spPr/>
      <dgm:t>
        <a:bodyPr/>
        <a:lstStyle/>
        <a:p>
          <a:r>
            <a:rPr lang="en-US" sz="1700" dirty="0"/>
            <a:t>Kappa: 0.289 </a:t>
          </a:r>
        </a:p>
      </dgm:t>
    </dgm:pt>
    <dgm:pt modelId="{DC087C9A-8E8B-334F-AA09-2DA1D5CCB6EF}" type="parTrans" cxnId="{0E706D01-942F-1149-9F8D-C5466C39798F}">
      <dgm:prSet/>
      <dgm:spPr/>
      <dgm:t>
        <a:bodyPr/>
        <a:lstStyle/>
        <a:p>
          <a:endParaRPr lang="en-US"/>
        </a:p>
      </dgm:t>
    </dgm:pt>
    <dgm:pt modelId="{6625C840-08A9-B042-BB35-460C232328FE}" type="sibTrans" cxnId="{0E706D01-942F-1149-9F8D-C5466C39798F}">
      <dgm:prSet/>
      <dgm:spPr/>
      <dgm:t>
        <a:bodyPr/>
        <a:lstStyle/>
        <a:p>
          <a:endParaRPr lang="en-US"/>
        </a:p>
      </dgm:t>
    </dgm:pt>
    <dgm:pt modelId="{65BA2CB2-252D-5B44-BDD5-5C47E4DC37BD}">
      <dgm:prSet phldrT="[Text]"/>
      <dgm:spPr/>
      <dgm:t>
        <a:bodyPr/>
        <a:lstStyle/>
        <a:p>
          <a:r>
            <a:rPr lang="en-US" dirty="0"/>
            <a:t>LDA</a:t>
          </a:r>
        </a:p>
      </dgm:t>
    </dgm:pt>
    <dgm:pt modelId="{8788187C-70A5-0644-BF73-DD7C83220DCD}" type="parTrans" cxnId="{7B19284C-39A2-9242-848C-97A3B4F2CC31}">
      <dgm:prSet/>
      <dgm:spPr/>
      <dgm:t>
        <a:bodyPr/>
        <a:lstStyle/>
        <a:p>
          <a:endParaRPr lang="en-US"/>
        </a:p>
      </dgm:t>
    </dgm:pt>
    <dgm:pt modelId="{E1B68615-EDE2-7F45-87B3-45701D784B58}" type="sibTrans" cxnId="{7B19284C-39A2-9242-848C-97A3B4F2CC31}">
      <dgm:prSet/>
      <dgm:spPr/>
      <dgm:t>
        <a:bodyPr/>
        <a:lstStyle/>
        <a:p>
          <a:endParaRPr lang="en-US"/>
        </a:p>
      </dgm:t>
    </dgm:pt>
    <dgm:pt modelId="{5DCCF3D1-8590-4E42-B6ED-818B3423A1B0}">
      <dgm:prSet phldrT="[Text]" custT="1"/>
      <dgm:spPr/>
      <dgm:t>
        <a:bodyPr/>
        <a:lstStyle/>
        <a:p>
          <a:r>
            <a:rPr lang="en-US" sz="1700" dirty="0"/>
            <a:t>Accuracy: 81.56% </a:t>
          </a:r>
        </a:p>
      </dgm:t>
    </dgm:pt>
    <dgm:pt modelId="{DD9B55B2-9BD6-8F41-8C3D-D678320F3E6F}" type="parTrans" cxnId="{5BC7BB92-4B59-8D45-9C6F-22819178886E}">
      <dgm:prSet/>
      <dgm:spPr/>
      <dgm:t>
        <a:bodyPr/>
        <a:lstStyle/>
        <a:p>
          <a:endParaRPr lang="en-US"/>
        </a:p>
      </dgm:t>
    </dgm:pt>
    <dgm:pt modelId="{7E5777CB-67D7-714A-9581-16BFC61F5CE9}" type="sibTrans" cxnId="{5BC7BB92-4B59-8D45-9C6F-22819178886E}">
      <dgm:prSet/>
      <dgm:spPr/>
      <dgm:t>
        <a:bodyPr/>
        <a:lstStyle/>
        <a:p>
          <a:endParaRPr lang="en-US"/>
        </a:p>
      </dgm:t>
    </dgm:pt>
    <dgm:pt modelId="{88F862E4-503A-E341-87CC-9EA2997DD3DB}">
      <dgm:prSet phldrT="[Text]" custT="1"/>
      <dgm:spPr/>
      <dgm:t>
        <a:bodyPr/>
        <a:lstStyle/>
        <a:p>
          <a:r>
            <a:rPr lang="en-US" sz="1700" dirty="0"/>
            <a:t>Kappa: 0.27</a:t>
          </a:r>
        </a:p>
        <a:p>
          <a:endParaRPr lang="en-US" sz="1700" dirty="0"/>
        </a:p>
      </dgm:t>
    </dgm:pt>
    <dgm:pt modelId="{733E3809-37FE-1943-87CC-2E0980AACBD2}" type="parTrans" cxnId="{BFDA1B67-8F09-7348-B295-A648D61756B0}">
      <dgm:prSet/>
      <dgm:spPr/>
      <dgm:t>
        <a:bodyPr/>
        <a:lstStyle/>
        <a:p>
          <a:endParaRPr lang="en-US"/>
        </a:p>
      </dgm:t>
    </dgm:pt>
    <dgm:pt modelId="{3C11DC88-AF56-0843-A463-F951995507DB}" type="sibTrans" cxnId="{BFDA1B67-8F09-7348-B295-A648D61756B0}">
      <dgm:prSet/>
      <dgm:spPr/>
      <dgm:t>
        <a:bodyPr/>
        <a:lstStyle/>
        <a:p>
          <a:endParaRPr lang="en-US"/>
        </a:p>
      </dgm:t>
    </dgm:pt>
    <dgm:pt modelId="{6E05015A-9E9D-104B-90FE-551DA7D08C18}" type="pres">
      <dgm:prSet presAssocID="{2CDF46D3-5371-3B47-BFDB-EB2588AAA5D1}" presName="Name0" presStyleCnt="0">
        <dgm:presLayoutVars>
          <dgm:chPref val="3"/>
          <dgm:dir/>
          <dgm:animLvl val="lvl"/>
          <dgm:resizeHandles/>
        </dgm:presLayoutVars>
      </dgm:prSet>
      <dgm:spPr/>
    </dgm:pt>
    <dgm:pt modelId="{CF5424DF-9952-E448-A2E4-B957CFD66638}" type="pres">
      <dgm:prSet presAssocID="{B027925D-B0BC-8E40-80B2-EF3529AF031A}" presName="horFlow" presStyleCnt="0"/>
      <dgm:spPr/>
    </dgm:pt>
    <dgm:pt modelId="{525C15DA-4804-8543-AFCA-1C33887AFBF6}" type="pres">
      <dgm:prSet presAssocID="{B027925D-B0BC-8E40-80B2-EF3529AF031A}" presName="bigChev" presStyleLbl="node1" presStyleIdx="0" presStyleCnt="2" custLinFactY="19887" custLinFactNeighborX="5535" custLinFactNeighborY="100000"/>
      <dgm:spPr/>
    </dgm:pt>
    <dgm:pt modelId="{A8D24909-F9EF-F349-9010-CFEBABE042F7}" type="pres">
      <dgm:prSet presAssocID="{4E092D55-7207-914F-BD97-E6A813621EA5}" presName="parTrans" presStyleCnt="0"/>
      <dgm:spPr/>
    </dgm:pt>
    <dgm:pt modelId="{588AE37B-2E4B-3947-A6A8-BFE35E74F014}" type="pres">
      <dgm:prSet presAssocID="{C82C7D6F-4388-8F4A-842A-763C7F75D09F}" presName="node" presStyleLbl="alignAccFollowNode1" presStyleIdx="0" presStyleCnt="4" custLinFactY="29804" custLinFactNeighborX="62634" custLinFactNeighborY="100000">
        <dgm:presLayoutVars>
          <dgm:bulletEnabled val="1"/>
        </dgm:presLayoutVars>
      </dgm:prSet>
      <dgm:spPr/>
    </dgm:pt>
    <dgm:pt modelId="{BDF1D1F6-30CE-3149-BF2E-A951ED9603A0}" type="pres">
      <dgm:prSet presAssocID="{65B78CE7-C7CE-7E4C-82AB-D8A4C04B2E88}" presName="sibTrans" presStyleCnt="0"/>
      <dgm:spPr/>
    </dgm:pt>
    <dgm:pt modelId="{282CD2EF-1D1F-FB4B-876F-169CF75224BB}" type="pres">
      <dgm:prSet presAssocID="{60646530-743B-C545-B67D-AFE382244393}" presName="node" presStyleLbl="alignAccFollowNode1" presStyleIdx="1" presStyleCnt="4">
        <dgm:presLayoutVars>
          <dgm:bulletEnabled val="1"/>
        </dgm:presLayoutVars>
      </dgm:prSet>
      <dgm:spPr/>
    </dgm:pt>
    <dgm:pt modelId="{474FCEFB-9B7D-3F4A-907A-C2F956F92630}" type="pres">
      <dgm:prSet presAssocID="{B027925D-B0BC-8E40-80B2-EF3529AF031A}" presName="vSp" presStyleCnt="0"/>
      <dgm:spPr/>
    </dgm:pt>
    <dgm:pt modelId="{33F78284-0FDE-9544-8CE0-DA68C4476750}" type="pres">
      <dgm:prSet presAssocID="{65BA2CB2-252D-5B44-BDD5-5C47E4DC37BD}" presName="horFlow" presStyleCnt="0"/>
      <dgm:spPr/>
    </dgm:pt>
    <dgm:pt modelId="{0CD46B1C-7DF1-2F42-8DC6-59AB380F7E0F}" type="pres">
      <dgm:prSet presAssocID="{65BA2CB2-252D-5B44-BDD5-5C47E4DC37BD}" presName="bigChev" presStyleLbl="node1" presStyleIdx="1" presStyleCnt="2" custLinFactY="-12776" custLinFactNeighborX="-6165" custLinFactNeighborY="-100000"/>
      <dgm:spPr/>
    </dgm:pt>
    <dgm:pt modelId="{F8B00F4F-7CDE-BD49-A405-E236680CBAA5}" type="pres">
      <dgm:prSet presAssocID="{DD9B55B2-9BD6-8F41-8C3D-D678320F3E6F}" presName="parTrans" presStyleCnt="0"/>
      <dgm:spPr/>
    </dgm:pt>
    <dgm:pt modelId="{769D1916-1671-A04D-9302-5F7CC3A104A4}" type="pres">
      <dgm:prSet presAssocID="{5DCCF3D1-8590-4E42-B6ED-818B3423A1B0}" presName="node" presStyleLbl="alignAccFollowNode1" presStyleIdx="2" presStyleCnt="4" custLinFactY="-38042" custLinFactNeighborX="35775" custLinFactNeighborY="-100000">
        <dgm:presLayoutVars>
          <dgm:bulletEnabled val="1"/>
        </dgm:presLayoutVars>
      </dgm:prSet>
      <dgm:spPr/>
    </dgm:pt>
    <dgm:pt modelId="{52D412B4-7ADC-4545-B43D-74473CF4B0AF}" type="pres">
      <dgm:prSet presAssocID="{7E5777CB-67D7-714A-9581-16BFC61F5CE9}" presName="sibTrans" presStyleCnt="0"/>
      <dgm:spPr/>
    </dgm:pt>
    <dgm:pt modelId="{469E2B80-7113-2146-B5CA-DE2389B4CAE9}" type="pres">
      <dgm:prSet presAssocID="{88F862E4-503A-E341-87CC-9EA2997DD3DB}" presName="node" presStyleLbl="alignAccFollowNode1" presStyleIdx="3" presStyleCnt="4" custLinFactNeighborX="-215" custLinFactNeighborY="14672">
        <dgm:presLayoutVars>
          <dgm:bulletEnabled val="1"/>
        </dgm:presLayoutVars>
      </dgm:prSet>
      <dgm:spPr/>
    </dgm:pt>
  </dgm:ptLst>
  <dgm:cxnLst>
    <dgm:cxn modelId="{0E706D01-942F-1149-9F8D-C5466C39798F}" srcId="{B027925D-B0BC-8E40-80B2-EF3529AF031A}" destId="{60646530-743B-C545-B67D-AFE382244393}" srcOrd="1" destOrd="0" parTransId="{DC087C9A-8E8B-334F-AA09-2DA1D5CCB6EF}" sibTransId="{6625C840-08A9-B042-BB35-460C232328FE}"/>
    <dgm:cxn modelId="{E14D4508-647C-9B4E-8C40-D9B6B5C23D7B}" type="presOf" srcId="{60646530-743B-C545-B67D-AFE382244393}" destId="{282CD2EF-1D1F-FB4B-876F-169CF75224BB}" srcOrd="0" destOrd="0" presId="urn:microsoft.com/office/officeart/2005/8/layout/lProcess3"/>
    <dgm:cxn modelId="{97FA8A2E-18C6-B641-8C93-8CB4F5D11D37}" type="presOf" srcId="{5DCCF3D1-8590-4E42-B6ED-818B3423A1B0}" destId="{769D1916-1671-A04D-9302-5F7CC3A104A4}" srcOrd="0" destOrd="0" presId="urn:microsoft.com/office/officeart/2005/8/layout/lProcess3"/>
    <dgm:cxn modelId="{60481044-9C8B-944A-BA57-F488D6A19F76}" type="presOf" srcId="{88F862E4-503A-E341-87CC-9EA2997DD3DB}" destId="{469E2B80-7113-2146-B5CA-DE2389B4CAE9}" srcOrd="0" destOrd="0" presId="urn:microsoft.com/office/officeart/2005/8/layout/lProcess3"/>
    <dgm:cxn modelId="{7B19284C-39A2-9242-848C-97A3B4F2CC31}" srcId="{2CDF46D3-5371-3B47-BFDB-EB2588AAA5D1}" destId="{65BA2CB2-252D-5B44-BDD5-5C47E4DC37BD}" srcOrd="1" destOrd="0" parTransId="{8788187C-70A5-0644-BF73-DD7C83220DCD}" sibTransId="{E1B68615-EDE2-7F45-87B3-45701D784B58}"/>
    <dgm:cxn modelId="{A5E5554F-D961-AD45-AE62-ED8F27F7EE41}" type="presOf" srcId="{2CDF46D3-5371-3B47-BFDB-EB2588AAA5D1}" destId="{6E05015A-9E9D-104B-90FE-551DA7D08C18}" srcOrd="0" destOrd="0" presId="urn:microsoft.com/office/officeart/2005/8/layout/lProcess3"/>
    <dgm:cxn modelId="{CD480367-61F7-DA46-B182-028FCBF257C8}" srcId="{B027925D-B0BC-8E40-80B2-EF3529AF031A}" destId="{C82C7D6F-4388-8F4A-842A-763C7F75D09F}" srcOrd="0" destOrd="0" parTransId="{4E092D55-7207-914F-BD97-E6A813621EA5}" sibTransId="{65B78CE7-C7CE-7E4C-82AB-D8A4C04B2E88}"/>
    <dgm:cxn modelId="{BFDA1B67-8F09-7348-B295-A648D61756B0}" srcId="{65BA2CB2-252D-5B44-BDD5-5C47E4DC37BD}" destId="{88F862E4-503A-E341-87CC-9EA2997DD3DB}" srcOrd="1" destOrd="0" parTransId="{733E3809-37FE-1943-87CC-2E0980AACBD2}" sibTransId="{3C11DC88-AF56-0843-A463-F951995507DB}"/>
    <dgm:cxn modelId="{23836873-70FC-5A4E-849F-2B6E7A26EC5F}" type="presOf" srcId="{B027925D-B0BC-8E40-80B2-EF3529AF031A}" destId="{525C15DA-4804-8543-AFCA-1C33887AFBF6}" srcOrd="0" destOrd="0" presId="urn:microsoft.com/office/officeart/2005/8/layout/lProcess3"/>
    <dgm:cxn modelId="{4CE40F8B-E72C-9848-B3DC-96959685000D}" type="presOf" srcId="{65BA2CB2-252D-5B44-BDD5-5C47E4DC37BD}" destId="{0CD46B1C-7DF1-2F42-8DC6-59AB380F7E0F}" srcOrd="0" destOrd="0" presId="urn:microsoft.com/office/officeart/2005/8/layout/lProcess3"/>
    <dgm:cxn modelId="{5BC7BB92-4B59-8D45-9C6F-22819178886E}" srcId="{65BA2CB2-252D-5B44-BDD5-5C47E4DC37BD}" destId="{5DCCF3D1-8590-4E42-B6ED-818B3423A1B0}" srcOrd="0" destOrd="0" parTransId="{DD9B55B2-9BD6-8F41-8C3D-D678320F3E6F}" sibTransId="{7E5777CB-67D7-714A-9581-16BFC61F5CE9}"/>
    <dgm:cxn modelId="{83070AE4-C350-CF46-9A2D-83E24249A740}" type="presOf" srcId="{C82C7D6F-4388-8F4A-842A-763C7F75D09F}" destId="{588AE37B-2E4B-3947-A6A8-BFE35E74F014}" srcOrd="0" destOrd="0" presId="urn:microsoft.com/office/officeart/2005/8/layout/lProcess3"/>
    <dgm:cxn modelId="{DAC5C2F2-02C2-D74B-A1D8-457B5E0D8443}" srcId="{2CDF46D3-5371-3B47-BFDB-EB2588AAA5D1}" destId="{B027925D-B0BC-8E40-80B2-EF3529AF031A}" srcOrd="0" destOrd="0" parTransId="{2E8CE68D-B922-024B-B9C8-062C34D0DDDB}" sibTransId="{087D36A7-DAFE-3041-95A6-EAD0C46E79F0}"/>
    <dgm:cxn modelId="{58C7D0E0-6340-7947-BC7A-CA7DC73D6F7D}" type="presParOf" srcId="{6E05015A-9E9D-104B-90FE-551DA7D08C18}" destId="{CF5424DF-9952-E448-A2E4-B957CFD66638}" srcOrd="0" destOrd="0" presId="urn:microsoft.com/office/officeart/2005/8/layout/lProcess3"/>
    <dgm:cxn modelId="{DFF74485-236A-7448-B531-50B26AF760CE}" type="presParOf" srcId="{CF5424DF-9952-E448-A2E4-B957CFD66638}" destId="{525C15DA-4804-8543-AFCA-1C33887AFBF6}" srcOrd="0" destOrd="0" presId="urn:microsoft.com/office/officeart/2005/8/layout/lProcess3"/>
    <dgm:cxn modelId="{3B230D37-A1F6-CE45-88E0-9D544AD9F547}" type="presParOf" srcId="{CF5424DF-9952-E448-A2E4-B957CFD66638}" destId="{A8D24909-F9EF-F349-9010-CFEBABE042F7}" srcOrd="1" destOrd="0" presId="urn:microsoft.com/office/officeart/2005/8/layout/lProcess3"/>
    <dgm:cxn modelId="{9E9853E4-BDD7-2D40-AD4C-61B1DE116A5D}" type="presParOf" srcId="{CF5424DF-9952-E448-A2E4-B957CFD66638}" destId="{588AE37B-2E4B-3947-A6A8-BFE35E74F014}" srcOrd="2" destOrd="0" presId="urn:microsoft.com/office/officeart/2005/8/layout/lProcess3"/>
    <dgm:cxn modelId="{CFDB3D87-B0D8-A545-A4C5-1F969DF582DB}" type="presParOf" srcId="{CF5424DF-9952-E448-A2E4-B957CFD66638}" destId="{BDF1D1F6-30CE-3149-BF2E-A951ED9603A0}" srcOrd="3" destOrd="0" presId="urn:microsoft.com/office/officeart/2005/8/layout/lProcess3"/>
    <dgm:cxn modelId="{53F1FC9A-18BD-9346-8D15-B720A8F12B52}" type="presParOf" srcId="{CF5424DF-9952-E448-A2E4-B957CFD66638}" destId="{282CD2EF-1D1F-FB4B-876F-169CF75224BB}" srcOrd="4" destOrd="0" presId="urn:microsoft.com/office/officeart/2005/8/layout/lProcess3"/>
    <dgm:cxn modelId="{819801B6-0A43-BC4F-8181-50F67DE252A6}" type="presParOf" srcId="{6E05015A-9E9D-104B-90FE-551DA7D08C18}" destId="{474FCEFB-9B7D-3F4A-907A-C2F956F92630}" srcOrd="1" destOrd="0" presId="urn:microsoft.com/office/officeart/2005/8/layout/lProcess3"/>
    <dgm:cxn modelId="{9FCCD4A8-88DC-4E43-BC9A-B4EC4C2E8776}" type="presParOf" srcId="{6E05015A-9E9D-104B-90FE-551DA7D08C18}" destId="{33F78284-0FDE-9544-8CE0-DA68C4476750}" srcOrd="2" destOrd="0" presId="urn:microsoft.com/office/officeart/2005/8/layout/lProcess3"/>
    <dgm:cxn modelId="{496CACDA-C66C-AC42-9CB8-49718666930B}" type="presParOf" srcId="{33F78284-0FDE-9544-8CE0-DA68C4476750}" destId="{0CD46B1C-7DF1-2F42-8DC6-59AB380F7E0F}" srcOrd="0" destOrd="0" presId="urn:microsoft.com/office/officeart/2005/8/layout/lProcess3"/>
    <dgm:cxn modelId="{1439F929-9160-1745-8AA2-BA63D5DCE8FC}" type="presParOf" srcId="{33F78284-0FDE-9544-8CE0-DA68C4476750}" destId="{F8B00F4F-7CDE-BD49-A405-E236680CBAA5}" srcOrd="1" destOrd="0" presId="urn:microsoft.com/office/officeart/2005/8/layout/lProcess3"/>
    <dgm:cxn modelId="{109C40B3-29F7-E743-B44D-1F16E0B19D6D}" type="presParOf" srcId="{33F78284-0FDE-9544-8CE0-DA68C4476750}" destId="{769D1916-1671-A04D-9302-5F7CC3A104A4}" srcOrd="2" destOrd="0" presId="urn:microsoft.com/office/officeart/2005/8/layout/lProcess3"/>
    <dgm:cxn modelId="{6B91597A-05D5-824F-A511-1327D821BCC3}" type="presParOf" srcId="{33F78284-0FDE-9544-8CE0-DA68C4476750}" destId="{52D412B4-7ADC-4545-B43D-74473CF4B0AF}" srcOrd="3" destOrd="0" presId="urn:microsoft.com/office/officeart/2005/8/layout/lProcess3"/>
    <dgm:cxn modelId="{2AA568D5-7F14-6C43-AAFA-677D08EBB4BA}" type="presParOf" srcId="{33F78284-0FDE-9544-8CE0-DA68C4476750}" destId="{469E2B80-7113-2146-B5CA-DE2389B4CAE9}" srcOrd="4" destOrd="0" presId="urn:microsoft.com/office/officeart/2005/8/layout/lProcess3"/>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73C4850-272A-41E5-A360-5E174FC04D9F}" type="doc">
      <dgm:prSet loTypeId="urn:microsoft.com/office/officeart/2005/8/layout/hierarchy1" loCatId="hierarchy" qsTypeId="urn:microsoft.com/office/officeart/2005/8/quickstyle/simple5" qsCatId="simple" csTypeId="urn:microsoft.com/office/officeart/2005/8/colors/colorful5" csCatId="colorful" phldr="1"/>
      <dgm:spPr/>
      <dgm:t>
        <a:bodyPr/>
        <a:lstStyle/>
        <a:p>
          <a:endParaRPr lang="en-US"/>
        </a:p>
      </dgm:t>
    </dgm:pt>
    <dgm:pt modelId="{3EB80E35-9DA0-4FB9-8EB0-30D352478DD5}">
      <dgm:prSet/>
      <dgm:spPr/>
      <dgm:t>
        <a:bodyPr/>
        <a:lstStyle/>
        <a:p>
          <a:pPr>
            <a:defRPr cap="all"/>
          </a:pPr>
          <a:r>
            <a:rPr lang="en-US" dirty="0"/>
            <a:t>We assume that the relationship between the input and output variables is constant throughout the dataset.</a:t>
          </a:r>
        </a:p>
      </dgm:t>
    </dgm:pt>
    <dgm:pt modelId="{7CFCE2F4-0843-4281-BCE4-E9075E209D89}" type="parTrans" cxnId="{75446896-D419-4569-B4C9-33D9B275493B}">
      <dgm:prSet/>
      <dgm:spPr/>
      <dgm:t>
        <a:bodyPr/>
        <a:lstStyle/>
        <a:p>
          <a:endParaRPr lang="en-US"/>
        </a:p>
      </dgm:t>
    </dgm:pt>
    <dgm:pt modelId="{388FBE64-F282-4FAB-83CC-D6097FB47014}" type="sibTrans" cxnId="{75446896-D419-4569-B4C9-33D9B275493B}">
      <dgm:prSet/>
      <dgm:spPr/>
      <dgm:t>
        <a:bodyPr/>
        <a:lstStyle/>
        <a:p>
          <a:endParaRPr lang="en-US"/>
        </a:p>
      </dgm:t>
    </dgm:pt>
    <dgm:pt modelId="{D5438875-A1BE-4B34-A4BA-C5222ACC3125}">
      <dgm:prSet/>
      <dgm:spPr/>
      <dgm:t>
        <a:bodyPr/>
        <a:lstStyle/>
        <a:p>
          <a:pPr>
            <a:defRPr cap="all"/>
          </a:pPr>
          <a:r>
            <a:rPr lang="en-US"/>
            <a:t>RMSE is 117234.</a:t>
          </a:r>
        </a:p>
      </dgm:t>
    </dgm:pt>
    <dgm:pt modelId="{2118F567-6746-4726-9326-F14D5F731451}" type="parTrans" cxnId="{E9A0EEDA-7166-44E2-A292-2BB59250C99C}">
      <dgm:prSet/>
      <dgm:spPr/>
      <dgm:t>
        <a:bodyPr/>
        <a:lstStyle/>
        <a:p>
          <a:endParaRPr lang="en-US"/>
        </a:p>
      </dgm:t>
    </dgm:pt>
    <dgm:pt modelId="{B2EB0741-3DEB-4A90-9F1E-98E29C74F6F9}" type="sibTrans" cxnId="{E9A0EEDA-7166-44E2-A292-2BB59250C99C}">
      <dgm:prSet/>
      <dgm:spPr/>
      <dgm:t>
        <a:bodyPr/>
        <a:lstStyle/>
        <a:p>
          <a:endParaRPr lang="en-US"/>
        </a:p>
      </dgm:t>
    </dgm:pt>
    <dgm:pt modelId="{BA486EA2-3E79-4E3E-983E-AE55E6C76ACC}">
      <dgm:prSet/>
      <dgm:spPr/>
      <dgm:t>
        <a:bodyPr/>
        <a:lstStyle/>
        <a:p>
          <a:pPr>
            <a:defRPr cap="all"/>
          </a:pPr>
          <a:r>
            <a:rPr lang="en-US"/>
            <a:t>We can see that the data is not linearly distributed, as the residuals are not randomly distributed in the plot below.</a:t>
          </a:r>
        </a:p>
      </dgm:t>
    </dgm:pt>
    <dgm:pt modelId="{E5D7A559-4DBD-4BB9-A474-9CD242750640}" type="parTrans" cxnId="{63BEDF3C-88C8-407A-94CA-60979980E9A7}">
      <dgm:prSet/>
      <dgm:spPr/>
      <dgm:t>
        <a:bodyPr/>
        <a:lstStyle/>
        <a:p>
          <a:endParaRPr lang="en-US"/>
        </a:p>
      </dgm:t>
    </dgm:pt>
    <dgm:pt modelId="{F1285B5C-6BA9-4FBB-BCDC-55A73B5B0F4C}" type="sibTrans" cxnId="{63BEDF3C-88C8-407A-94CA-60979980E9A7}">
      <dgm:prSet/>
      <dgm:spPr/>
      <dgm:t>
        <a:bodyPr/>
        <a:lstStyle/>
        <a:p>
          <a:endParaRPr lang="en-US"/>
        </a:p>
      </dgm:t>
    </dgm:pt>
    <dgm:pt modelId="{F491FF40-C07A-8F49-9F8F-79EB8670156E}" type="pres">
      <dgm:prSet presAssocID="{B73C4850-272A-41E5-A360-5E174FC04D9F}" presName="hierChild1" presStyleCnt="0">
        <dgm:presLayoutVars>
          <dgm:chPref val="1"/>
          <dgm:dir/>
          <dgm:animOne val="branch"/>
          <dgm:animLvl val="lvl"/>
          <dgm:resizeHandles/>
        </dgm:presLayoutVars>
      </dgm:prSet>
      <dgm:spPr/>
    </dgm:pt>
    <dgm:pt modelId="{F329C893-82F6-4F48-B2CE-7AF01B0F3BED}" type="pres">
      <dgm:prSet presAssocID="{3EB80E35-9DA0-4FB9-8EB0-30D352478DD5}" presName="hierRoot1" presStyleCnt="0"/>
      <dgm:spPr/>
    </dgm:pt>
    <dgm:pt modelId="{FFC06CCE-3926-C949-AD10-6F5BF5EF03E4}" type="pres">
      <dgm:prSet presAssocID="{3EB80E35-9DA0-4FB9-8EB0-30D352478DD5}" presName="composite" presStyleCnt="0"/>
      <dgm:spPr/>
    </dgm:pt>
    <dgm:pt modelId="{8451E2CF-3D71-C744-A165-9F5A057AA7F6}" type="pres">
      <dgm:prSet presAssocID="{3EB80E35-9DA0-4FB9-8EB0-30D352478DD5}" presName="background" presStyleLbl="node0" presStyleIdx="0" presStyleCnt="3"/>
      <dgm:spPr>
        <a:solidFill>
          <a:schemeClr val="accent3">
            <a:lumMod val="75000"/>
          </a:schemeClr>
        </a:solidFill>
      </dgm:spPr>
    </dgm:pt>
    <dgm:pt modelId="{38DE5CEC-2F94-6F4E-BB17-517AE5D4DB04}" type="pres">
      <dgm:prSet presAssocID="{3EB80E35-9DA0-4FB9-8EB0-30D352478DD5}" presName="text" presStyleLbl="fgAcc0" presStyleIdx="0" presStyleCnt="3">
        <dgm:presLayoutVars>
          <dgm:chPref val="3"/>
        </dgm:presLayoutVars>
      </dgm:prSet>
      <dgm:spPr/>
    </dgm:pt>
    <dgm:pt modelId="{6DA0F784-3814-0D4E-824B-971A0CDBF67D}" type="pres">
      <dgm:prSet presAssocID="{3EB80E35-9DA0-4FB9-8EB0-30D352478DD5}" presName="hierChild2" presStyleCnt="0"/>
      <dgm:spPr/>
    </dgm:pt>
    <dgm:pt modelId="{E8A37492-193D-084A-B56E-35B67B4A6FA2}" type="pres">
      <dgm:prSet presAssocID="{D5438875-A1BE-4B34-A4BA-C5222ACC3125}" presName="hierRoot1" presStyleCnt="0"/>
      <dgm:spPr/>
    </dgm:pt>
    <dgm:pt modelId="{0EE19AC8-DC44-4D4C-8D3A-0730EBA88F16}" type="pres">
      <dgm:prSet presAssocID="{D5438875-A1BE-4B34-A4BA-C5222ACC3125}" presName="composite" presStyleCnt="0"/>
      <dgm:spPr/>
    </dgm:pt>
    <dgm:pt modelId="{3A0248C8-303D-754F-BE9B-70BB05852E72}" type="pres">
      <dgm:prSet presAssocID="{D5438875-A1BE-4B34-A4BA-C5222ACC3125}" presName="background" presStyleLbl="node0" presStyleIdx="1" presStyleCnt="3"/>
      <dgm:spPr>
        <a:solidFill>
          <a:schemeClr val="accent3">
            <a:lumMod val="75000"/>
          </a:schemeClr>
        </a:solidFill>
        <a:ln>
          <a:solidFill>
            <a:schemeClr val="bg2">
              <a:lumMod val="50000"/>
            </a:schemeClr>
          </a:solidFill>
        </a:ln>
      </dgm:spPr>
    </dgm:pt>
    <dgm:pt modelId="{B926DBBD-8A12-E948-9F66-0CDA41EA38BA}" type="pres">
      <dgm:prSet presAssocID="{D5438875-A1BE-4B34-A4BA-C5222ACC3125}" presName="text" presStyleLbl="fgAcc0" presStyleIdx="1" presStyleCnt="3">
        <dgm:presLayoutVars>
          <dgm:chPref val="3"/>
        </dgm:presLayoutVars>
      </dgm:prSet>
      <dgm:spPr/>
    </dgm:pt>
    <dgm:pt modelId="{5022C096-7D90-5E4D-AAE8-B774ABA8568F}" type="pres">
      <dgm:prSet presAssocID="{D5438875-A1BE-4B34-A4BA-C5222ACC3125}" presName="hierChild2" presStyleCnt="0"/>
      <dgm:spPr/>
    </dgm:pt>
    <dgm:pt modelId="{18196D21-0D59-8648-A1CA-A3C31E7E7936}" type="pres">
      <dgm:prSet presAssocID="{BA486EA2-3E79-4E3E-983E-AE55E6C76ACC}" presName="hierRoot1" presStyleCnt="0"/>
      <dgm:spPr/>
    </dgm:pt>
    <dgm:pt modelId="{7EDF86B7-C5F4-AD46-AAB4-807BC00986AC}" type="pres">
      <dgm:prSet presAssocID="{BA486EA2-3E79-4E3E-983E-AE55E6C76ACC}" presName="composite" presStyleCnt="0"/>
      <dgm:spPr/>
    </dgm:pt>
    <dgm:pt modelId="{0FD12C97-8359-684D-B260-E1541B306B81}" type="pres">
      <dgm:prSet presAssocID="{BA486EA2-3E79-4E3E-983E-AE55E6C76ACC}" presName="background" presStyleLbl="node0" presStyleIdx="2" presStyleCnt="3"/>
      <dgm:spPr>
        <a:solidFill>
          <a:schemeClr val="accent3">
            <a:lumMod val="75000"/>
          </a:schemeClr>
        </a:solidFill>
      </dgm:spPr>
    </dgm:pt>
    <dgm:pt modelId="{313E11CB-0DCE-224C-B359-1D3F39E95B25}" type="pres">
      <dgm:prSet presAssocID="{BA486EA2-3E79-4E3E-983E-AE55E6C76ACC}" presName="text" presStyleLbl="fgAcc0" presStyleIdx="2" presStyleCnt="3">
        <dgm:presLayoutVars>
          <dgm:chPref val="3"/>
        </dgm:presLayoutVars>
      </dgm:prSet>
      <dgm:spPr/>
    </dgm:pt>
    <dgm:pt modelId="{4AB50D1B-90D0-E241-8224-20E1BFB13745}" type="pres">
      <dgm:prSet presAssocID="{BA486EA2-3E79-4E3E-983E-AE55E6C76ACC}" presName="hierChild2" presStyleCnt="0"/>
      <dgm:spPr/>
    </dgm:pt>
  </dgm:ptLst>
  <dgm:cxnLst>
    <dgm:cxn modelId="{74A1D307-0433-014B-A49D-8B21B3639143}" type="presOf" srcId="{BA486EA2-3E79-4E3E-983E-AE55E6C76ACC}" destId="{313E11CB-0DCE-224C-B359-1D3F39E95B25}" srcOrd="0" destOrd="0" presId="urn:microsoft.com/office/officeart/2005/8/layout/hierarchy1"/>
    <dgm:cxn modelId="{63BEDF3C-88C8-407A-94CA-60979980E9A7}" srcId="{B73C4850-272A-41E5-A360-5E174FC04D9F}" destId="{BA486EA2-3E79-4E3E-983E-AE55E6C76ACC}" srcOrd="2" destOrd="0" parTransId="{E5D7A559-4DBD-4BB9-A474-9CD242750640}" sibTransId="{F1285B5C-6BA9-4FBB-BCDC-55A73B5B0F4C}"/>
    <dgm:cxn modelId="{54013183-CD29-DE48-9B0E-70257F734497}" type="presOf" srcId="{3EB80E35-9DA0-4FB9-8EB0-30D352478DD5}" destId="{38DE5CEC-2F94-6F4E-BB17-517AE5D4DB04}" srcOrd="0" destOrd="0" presId="urn:microsoft.com/office/officeart/2005/8/layout/hierarchy1"/>
    <dgm:cxn modelId="{75446896-D419-4569-B4C9-33D9B275493B}" srcId="{B73C4850-272A-41E5-A360-5E174FC04D9F}" destId="{3EB80E35-9DA0-4FB9-8EB0-30D352478DD5}" srcOrd="0" destOrd="0" parTransId="{7CFCE2F4-0843-4281-BCE4-E9075E209D89}" sibTransId="{388FBE64-F282-4FAB-83CC-D6097FB47014}"/>
    <dgm:cxn modelId="{653216AB-137D-8644-B079-30F69069E6C0}" type="presOf" srcId="{B73C4850-272A-41E5-A360-5E174FC04D9F}" destId="{F491FF40-C07A-8F49-9F8F-79EB8670156E}" srcOrd="0" destOrd="0" presId="urn:microsoft.com/office/officeart/2005/8/layout/hierarchy1"/>
    <dgm:cxn modelId="{E9A0EEDA-7166-44E2-A292-2BB59250C99C}" srcId="{B73C4850-272A-41E5-A360-5E174FC04D9F}" destId="{D5438875-A1BE-4B34-A4BA-C5222ACC3125}" srcOrd="1" destOrd="0" parTransId="{2118F567-6746-4726-9326-F14D5F731451}" sibTransId="{B2EB0741-3DEB-4A90-9F1E-98E29C74F6F9}"/>
    <dgm:cxn modelId="{03F31CDB-DCC3-7D40-A655-643F7276A818}" type="presOf" srcId="{D5438875-A1BE-4B34-A4BA-C5222ACC3125}" destId="{B926DBBD-8A12-E948-9F66-0CDA41EA38BA}" srcOrd="0" destOrd="0" presId="urn:microsoft.com/office/officeart/2005/8/layout/hierarchy1"/>
    <dgm:cxn modelId="{FBC0C6EF-95A3-B645-A71D-B5339E28CB79}" type="presParOf" srcId="{F491FF40-C07A-8F49-9F8F-79EB8670156E}" destId="{F329C893-82F6-4F48-B2CE-7AF01B0F3BED}" srcOrd="0" destOrd="0" presId="urn:microsoft.com/office/officeart/2005/8/layout/hierarchy1"/>
    <dgm:cxn modelId="{C5019D17-7CCD-E343-9F94-FE5787F5AF9A}" type="presParOf" srcId="{F329C893-82F6-4F48-B2CE-7AF01B0F3BED}" destId="{FFC06CCE-3926-C949-AD10-6F5BF5EF03E4}" srcOrd="0" destOrd="0" presId="urn:microsoft.com/office/officeart/2005/8/layout/hierarchy1"/>
    <dgm:cxn modelId="{8E94E920-D8E4-1645-9F6A-4BC3E532D9CA}" type="presParOf" srcId="{FFC06CCE-3926-C949-AD10-6F5BF5EF03E4}" destId="{8451E2CF-3D71-C744-A165-9F5A057AA7F6}" srcOrd="0" destOrd="0" presId="urn:microsoft.com/office/officeart/2005/8/layout/hierarchy1"/>
    <dgm:cxn modelId="{1364116A-59A6-9649-A54D-03C5AAE8499B}" type="presParOf" srcId="{FFC06CCE-3926-C949-AD10-6F5BF5EF03E4}" destId="{38DE5CEC-2F94-6F4E-BB17-517AE5D4DB04}" srcOrd="1" destOrd="0" presId="urn:microsoft.com/office/officeart/2005/8/layout/hierarchy1"/>
    <dgm:cxn modelId="{88E52C56-9984-B84F-AA15-AB6BFCF499BD}" type="presParOf" srcId="{F329C893-82F6-4F48-B2CE-7AF01B0F3BED}" destId="{6DA0F784-3814-0D4E-824B-971A0CDBF67D}" srcOrd="1" destOrd="0" presId="urn:microsoft.com/office/officeart/2005/8/layout/hierarchy1"/>
    <dgm:cxn modelId="{3FEC4CEA-A60B-F346-9512-68ED49FEAB2C}" type="presParOf" srcId="{F491FF40-C07A-8F49-9F8F-79EB8670156E}" destId="{E8A37492-193D-084A-B56E-35B67B4A6FA2}" srcOrd="1" destOrd="0" presId="urn:microsoft.com/office/officeart/2005/8/layout/hierarchy1"/>
    <dgm:cxn modelId="{5053B2AF-9D56-7D4F-A4D3-7FBB018932BD}" type="presParOf" srcId="{E8A37492-193D-084A-B56E-35B67B4A6FA2}" destId="{0EE19AC8-DC44-4D4C-8D3A-0730EBA88F16}" srcOrd="0" destOrd="0" presId="urn:microsoft.com/office/officeart/2005/8/layout/hierarchy1"/>
    <dgm:cxn modelId="{E1E24A3D-EA0D-9041-986B-59FF316F65C8}" type="presParOf" srcId="{0EE19AC8-DC44-4D4C-8D3A-0730EBA88F16}" destId="{3A0248C8-303D-754F-BE9B-70BB05852E72}" srcOrd="0" destOrd="0" presId="urn:microsoft.com/office/officeart/2005/8/layout/hierarchy1"/>
    <dgm:cxn modelId="{1CE031E4-46D5-6F4F-B266-5D9CAFB19C7C}" type="presParOf" srcId="{0EE19AC8-DC44-4D4C-8D3A-0730EBA88F16}" destId="{B926DBBD-8A12-E948-9F66-0CDA41EA38BA}" srcOrd="1" destOrd="0" presId="urn:microsoft.com/office/officeart/2005/8/layout/hierarchy1"/>
    <dgm:cxn modelId="{3A62D307-BFC4-E24B-B96D-59A37809646C}" type="presParOf" srcId="{E8A37492-193D-084A-B56E-35B67B4A6FA2}" destId="{5022C096-7D90-5E4D-AAE8-B774ABA8568F}" srcOrd="1" destOrd="0" presId="urn:microsoft.com/office/officeart/2005/8/layout/hierarchy1"/>
    <dgm:cxn modelId="{EF4E6828-77A4-844B-B3E5-D6F3E0A6F7B0}" type="presParOf" srcId="{F491FF40-C07A-8F49-9F8F-79EB8670156E}" destId="{18196D21-0D59-8648-A1CA-A3C31E7E7936}" srcOrd="2" destOrd="0" presId="urn:microsoft.com/office/officeart/2005/8/layout/hierarchy1"/>
    <dgm:cxn modelId="{E8B0B3F3-A030-0240-ACC6-B35A4B695379}" type="presParOf" srcId="{18196D21-0D59-8648-A1CA-A3C31E7E7936}" destId="{7EDF86B7-C5F4-AD46-AAB4-807BC00986AC}" srcOrd="0" destOrd="0" presId="urn:microsoft.com/office/officeart/2005/8/layout/hierarchy1"/>
    <dgm:cxn modelId="{7D906306-931C-6F4F-8C1F-0B946570A21B}" type="presParOf" srcId="{7EDF86B7-C5F4-AD46-AAB4-807BC00986AC}" destId="{0FD12C97-8359-684D-B260-E1541B306B81}" srcOrd="0" destOrd="0" presId="urn:microsoft.com/office/officeart/2005/8/layout/hierarchy1"/>
    <dgm:cxn modelId="{EBFACBE8-403B-E641-84E4-A9F05E18507E}" type="presParOf" srcId="{7EDF86B7-C5F4-AD46-AAB4-807BC00986AC}" destId="{313E11CB-0DCE-224C-B359-1D3F39E95B25}" srcOrd="1" destOrd="0" presId="urn:microsoft.com/office/officeart/2005/8/layout/hierarchy1"/>
    <dgm:cxn modelId="{4A02D947-A704-0B4E-B301-4D55C194B93B}" type="presParOf" srcId="{18196D21-0D59-8648-A1CA-A3C31E7E7936}" destId="{4AB50D1B-90D0-E241-8224-20E1BFB13745}"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454BAC8-AD1E-4265-B3AB-97CF16FFB270}"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7AB65DD1-4279-4B76-8532-2FCDFAFC3394}">
      <dgm:prSet/>
      <dgm:spPr/>
      <dgm:t>
        <a:bodyPr/>
        <a:lstStyle/>
        <a:p>
          <a:r>
            <a:rPr lang="en-US"/>
            <a:t>In ridge regression, coefficients of unimportant variables are pushed towards zero, but never to zero; this helps capture the relationship between variables.</a:t>
          </a:r>
        </a:p>
      </dgm:t>
    </dgm:pt>
    <dgm:pt modelId="{7081F02F-DCB2-4794-9CE9-3D0DB7960F32}" type="parTrans" cxnId="{23491A7A-9FCA-4F0E-874D-ABF118A55EF2}">
      <dgm:prSet/>
      <dgm:spPr/>
      <dgm:t>
        <a:bodyPr/>
        <a:lstStyle/>
        <a:p>
          <a:endParaRPr lang="en-US"/>
        </a:p>
      </dgm:t>
    </dgm:pt>
    <dgm:pt modelId="{5505E336-D983-4648-9D3F-44273F60D1B0}" type="sibTrans" cxnId="{23491A7A-9FCA-4F0E-874D-ABF118A55EF2}">
      <dgm:prSet/>
      <dgm:spPr/>
      <dgm:t>
        <a:bodyPr/>
        <a:lstStyle/>
        <a:p>
          <a:endParaRPr lang="en-US"/>
        </a:p>
      </dgm:t>
    </dgm:pt>
    <dgm:pt modelId="{64C3EB3D-64DB-4EC8-9D73-2C9F79078601}">
      <dgm:prSet/>
      <dgm:spPr/>
      <dgm:t>
        <a:bodyPr/>
        <a:lstStyle/>
        <a:p>
          <a:r>
            <a:rPr lang="en-US"/>
            <a:t>The RMSE value of my ridge regression model was 116581, which is relatively better than the full linear model.</a:t>
          </a:r>
        </a:p>
      </dgm:t>
    </dgm:pt>
    <dgm:pt modelId="{2E6436F2-CD1D-47EA-95EA-DB7C21689AC1}" type="parTrans" cxnId="{B22A6BCD-0A09-4300-8CDF-EC226DAA76E3}">
      <dgm:prSet/>
      <dgm:spPr/>
      <dgm:t>
        <a:bodyPr/>
        <a:lstStyle/>
        <a:p>
          <a:endParaRPr lang="en-US"/>
        </a:p>
      </dgm:t>
    </dgm:pt>
    <dgm:pt modelId="{D1DBDAF7-2FFD-4C74-905F-76C598E86471}" type="sibTrans" cxnId="{B22A6BCD-0A09-4300-8CDF-EC226DAA76E3}">
      <dgm:prSet/>
      <dgm:spPr/>
      <dgm:t>
        <a:bodyPr/>
        <a:lstStyle/>
        <a:p>
          <a:endParaRPr lang="en-US"/>
        </a:p>
      </dgm:t>
    </dgm:pt>
    <dgm:pt modelId="{690B4B35-375C-2949-8F34-9B6B4699762E}" type="pres">
      <dgm:prSet presAssocID="{9454BAC8-AD1E-4265-B3AB-97CF16FFB270}" presName="hierChild1" presStyleCnt="0">
        <dgm:presLayoutVars>
          <dgm:chPref val="1"/>
          <dgm:dir/>
          <dgm:animOne val="branch"/>
          <dgm:animLvl val="lvl"/>
          <dgm:resizeHandles/>
        </dgm:presLayoutVars>
      </dgm:prSet>
      <dgm:spPr/>
    </dgm:pt>
    <dgm:pt modelId="{025AAABA-BFE8-2144-A564-5F7CEB8D7E15}" type="pres">
      <dgm:prSet presAssocID="{7AB65DD1-4279-4B76-8532-2FCDFAFC3394}" presName="hierRoot1" presStyleCnt="0"/>
      <dgm:spPr/>
    </dgm:pt>
    <dgm:pt modelId="{A5D17AA5-CCF5-7041-B147-9B0D8757E1A6}" type="pres">
      <dgm:prSet presAssocID="{7AB65DD1-4279-4B76-8532-2FCDFAFC3394}" presName="composite" presStyleCnt="0"/>
      <dgm:spPr/>
    </dgm:pt>
    <dgm:pt modelId="{8ED205FD-C305-4440-AE6E-F70EB0712C97}" type="pres">
      <dgm:prSet presAssocID="{7AB65DD1-4279-4B76-8532-2FCDFAFC3394}" presName="background" presStyleLbl="node0" presStyleIdx="0" presStyleCnt="2"/>
      <dgm:spPr>
        <a:solidFill>
          <a:schemeClr val="accent3">
            <a:lumMod val="75000"/>
          </a:schemeClr>
        </a:solidFill>
      </dgm:spPr>
    </dgm:pt>
    <dgm:pt modelId="{D5FF03E9-59CA-C04A-A744-238B240EE7E1}" type="pres">
      <dgm:prSet presAssocID="{7AB65DD1-4279-4B76-8532-2FCDFAFC3394}" presName="text" presStyleLbl="fgAcc0" presStyleIdx="0" presStyleCnt="2">
        <dgm:presLayoutVars>
          <dgm:chPref val="3"/>
        </dgm:presLayoutVars>
      </dgm:prSet>
      <dgm:spPr/>
    </dgm:pt>
    <dgm:pt modelId="{AFD99204-14DF-054B-B306-59AC8413965F}" type="pres">
      <dgm:prSet presAssocID="{7AB65DD1-4279-4B76-8532-2FCDFAFC3394}" presName="hierChild2" presStyleCnt="0"/>
      <dgm:spPr/>
    </dgm:pt>
    <dgm:pt modelId="{AAD763A8-BED2-F14D-BE97-E328C2CF9F9C}" type="pres">
      <dgm:prSet presAssocID="{64C3EB3D-64DB-4EC8-9D73-2C9F79078601}" presName="hierRoot1" presStyleCnt="0"/>
      <dgm:spPr/>
    </dgm:pt>
    <dgm:pt modelId="{47C9D58A-A3B1-9348-9915-E865E9FDA73F}" type="pres">
      <dgm:prSet presAssocID="{64C3EB3D-64DB-4EC8-9D73-2C9F79078601}" presName="composite" presStyleCnt="0"/>
      <dgm:spPr/>
    </dgm:pt>
    <dgm:pt modelId="{07E859AA-49A9-AC44-BB09-7E222D8778B3}" type="pres">
      <dgm:prSet presAssocID="{64C3EB3D-64DB-4EC8-9D73-2C9F79078601}" presName="background" presStyleLbl="node0" presStyleIdx="1" presStyleCnt="2"/>
      <dgm:spPr>
        <a:solidFill>
          <a:schemeClr val="accent3">
            <a:lumMod val="75000"/>
          </a:schemeClr>
        </a:solidFill>
      </dgm:spPr>
    </dgm:pt>
    <dgm:pt modelId="{8627AFD3-A041-4445-A4E5-2A3F16ECB48D}" type="pres">
      <dgm:prSet presAssocID="{64C3EB3D-64DB-4EC8-9D73-2C9F79078601}" presName="text" presStyleLbl="fgAcc0" presStyleIdx="1" presStyleCnt="2">
        <dgm:presLayoutVars>
          <dgm:chPref val="3"/>
        </dgm:presLayoutVars>
      </dgm:prSet>
      <dgm:spPr/>
    </dgm:pt>
    <dgm:pt modelId="{63CA0CD0-9707-C244-93F8-92221DC2E3F1}" type="pres">
      <dgm:prSet presAssocID="{64C3EB3D-64DB-4EC8-9D73-2C9F79078601}" presName="hierChild2" presStyleCnt="0"/>
      <dgm:spPr/>
    </dgm:pt>
  </dgm:ptLst>
  <dgm:cxnLst>
    <dgm:cxn modelId="{DBF95840-4A81-C147-B047-30DAF96B8982}" type="presOf" srcId="{9454BAC8-AD1E-4265-B3AB-97CF16FFB270}" destId="{690B4B35-375C-2949-8F34-9B6B4699762E}" srcOrd="0" destOrd="0" presId="urn:microsoft.com/office/officeart/2005/8/layout/hierarchy1"/>
    <dgm:cxn modelId="{BA096964-1E71-2047-978E-E31A3537A675}" type="presOf" srcId="{64C3EB3D-64DB-4EC8-9D73-2C9F79078601}" destId="{8627AFD3-A041-4445-A4E5-2A3F16ECB48D}" srcOrd="0" destOrd="0" presId="urn:microsoft.com/office/officeart/2005/8/layout/hierarchy1"/>
    <dgm:cxn modelId="{23491A7A-9FCA-4F0E-874D-ABF118A55EF2}" srcId="{9454BAC8-AD1E-4265-B3AB-97CF16FFB270}" destId="{7AB65DD1-4279-4B76-8532-2FCDFAFC3394}" srcOrd="0" destOrd="0" parTransId="{7081F02F-DCB2-4794-9CE9-3D0DB7960F32}" sibTransId="{5505E336-D983-4648-9D3F-44273F60D1B0}"/>
    <dgm:cxn modelId="{651DA17C-ADE8-584A-832D-4C0EA7D7DDBF}" type="presOf" srcId="{7AB65DD1-4279-4B76-8532-2FCDFAFC3394}" destId="{D5FF03E9-59CA-C04A-A744-238B240EE7E1}" srcOrd="0" destOrd="0" presId="urn:microsoft.com/office/officeart/2005/8/layout/hierarchy1"/>
    <dgm:cxn modelId="{B22A6BCD-0A09-4300-8CDF-EC226DAA76E3}" srcId="{9454BAC8-AD1E-4265-B3AB-97CF16FFB270}" destId="{64C3EB3D-64DB-4EC8-9D73-2C9F79078601}" srcOrd="1" destOrd="0" parTransId="{2E6436F2-CD1D-47EA-95EA-DB7C21689AC1}" sibTransId="{D1DBDAF7-2FFD-4C74-905F-76C598E86471}"/>
    <dgm:cxn modelId="{913F32FD-BF9A-FF41-8962-03BA8E971B2F}" type="presParOf" srcId="{690B4B35-375C-2949-8F34-9B6B4699762E}" destId="{025AAABA-BFE8-2144-A564-5F7CEB8D7E15}" srcOrd="0" destOrd="0" presId="urn:microsoft.com/office/officeart/2005/8/layout/hierarchy1"/>
    <dgm:cxn modelId="{A9A9A413-D0CD-DC41-9DE1-46B59DE58978}" type="presParOf" srcId="{025AAABA-BFE8-2144-A564-5F7CEB8D7E15}" destId="{A5D17AA5-CCF5-7041-B147-9B0D8757E1A6}" srcOrd="0" destOrd="0" presId="urn:microsoft.com/office/officeart/2005/8/layout/hierarchy1"/>
    <dgm:cxn modelId="{14971B00-BCD5-2A46-8F4D-A5E058C1CC73}" type="presParOf" srcId="{A5D17AA5-CCF5-7041-B147-9B0D8757E1A6}" destId="{8ED205FD-C305-4440-AE6E-F70EB0712C97}" srcOrd="0" destOrd="0" presId="urn:microsoft.com/office/officeart/2005/8/layout/hierarchy1"/>
    <dgm:cxn modelId="{7570149C-E8C7-7A4B-B191-0584CF43DE6C}" type="presParOf" srcId="{A5D17AA5-CCF5-7041-B147-9B0D8757E1A6}" destId="{D5FF03E9-59CA-C04A-A744-238B240EE7E1}" srcOrd="1" destOrd="0" presId="urn:microsoft.com/office/officeart/2005/8/layout/hierarchy1"/>
    <dgm:cxn modelId="{08C7F30D-67D1-8C49-9515-69AE5D3ED976}" type="presParOf" srcId="{025AAABA-BFE8-2144-A564-5F7CEB8D7E15}" destId="{AFD99204-14DF-054B-B306-59AC8413965F}" srcOrd="1" destOrd="0" presId="urn:microsoft.com/office/officeart/2005/8/layout/hierarchy1"/>
    <dgm:cxn modelId="{9EA1493A-8096-A847-8F7E-0083A083A28A}" type="presParOf" srcId="{690B4B35-375C-2949-8F34-9B6B4699762E}" destId="{AAD763A8-BED2-F14D-BE97-E328C2CF9F9C}" srcOrd="1" destOrd="0" presId="urn:microsoft.com/office/officeart/2005/8/layout/hierarchy1"/>
    <dgm:cxn modelId="{D6477BD7-2939-DB46-8D95-908DE4F1EF76}" type="presParOf" srcId="{AAD763A8-BED2-F14D-BE97-E328C2CF9F9C}" destId="{47C9D58A-A3B1-9348-9915-E865E9FDA73F}" srcOrd="0" destOrd="0" presId="urn:microsoft.com/office/officeart/2005/8/layout/hierarchy1"/>
    <dgm:cxn modelId="{219F7BD1-F2EC-C24F-B6E5-9ADBB6B02383}" type="presParOf" srcId="{47C9D58A-A3B1-9348-9915-E865E9FDA73F}" destId="{07E859AA-49A9-AC44-BB09-7E222D8778B3}" srcOrd="0" destOrd="0" presId="urn:microsoft.com/office/officeart/2005/8/layout/hierarchy1"/>
    <dgm:cxn modelId="{9BA57637-A749-C14B-8E0F-7233C9092B04}" type="presParOf" srcId="{47C9D58A-A3B1-9348-9915-E865E9FDA73F}" destId="{8627AFD3-A041-4445-A4E5-2A3F16ECB48D}" srcOrd="1" destOrd="0" presId="urn:microsoft.com/office/officeart/2005/8/layout/hierarchy1"/>
    <dgm:cxn modelId="{2F57F499-EE5A-EF4F-A080-F8380ADE6DC4}" type="presParOf" srcId="{AAD763A8-BED2-F14D-BE97-E328C2CF9F9C}" destId="{63CA0CD0-9707-C244-93F8-92221DC2E3F1}"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30C41A4-8376-4CB6-8362-DB640EAB8702}" type="doc">
      <dgm:prSet loTypeId="urn:microsoft.com/office/officeart/2005/8/layout/hierarchy1" loCatId="hierarchy" qsTypeId="urn:microsoft.com/office/officeart/2005/8/quickstyle/simple2" qsCatId="simple" csTypeId="urn:microsoft.com/office/officeart/2005/8/colors/colorful2" csCatId="colorful"/>
      <dgm:spPr/>
      <dgm:t>
        <a:bodyPr/>
        <a:lstStyle/>
        <a:p>
          <a:endParaRPr lang="en-US"/>
        </a:p>
      </dgm:t>
    </dgm:pt>
    <dgm:pt modelId="{F74DD355-58A2-4FEF-8855-FE54CED8E030}">
      <dgm:prSet/>
      <dgm:spPr/>
      <dgm:t>
        <a:bodyPr/>
        <a:lstStyle/>
        <a:p>
          <a:r>
            <a:rPr lang="en-US"/>
            <a:t>The lasso regression penalty term is based on the absolute value, which makes it push unimportant coefficients to zero, eventually retaining only important variables.</a:t>
          </a:r>
        </a:p>
      </dgm:t>
    </dgm:pt>
    <dgm:pt modelId="{4E761FE3-5B0E-4D18-803D-C4B48C1A0271}" type="parTrans" cxnId="{5077F432-28F2-4AC2-8146-C2ED040E7D6F}">
      <dgm:prSet/>
      <dgm:spPr/>
      <dgm:t>
        <a:bodyPr/>
        <a:lstStyle/>
        <a:p>
          <a:endParaRPr lang="en-US"/>
        </a:p>
      </dgm:t>
    </dgm:pt>
    <dgm:pt modelId="{47AA610B-9626-43B5-B92B-573C5799B66B}" type="sibTrans" cxnId="{5077F432-28F2-4AC2-8146-C2ED040E7D6F}">
      <dgm:prSet/>
      <dgm:spPr/>
      <dgm:t>
        <a:bodyPr/>
        <a:lstStyle/>
        <a:p>
          <a:endParaRPr lang="en-US"/>
        </a:p>
      </dgm:t>
    </dgm:pt>
    <dgm:pt modelId="{8C6C4823-A65F-452E-A1DD-78A97F09ED87}">
      <dgm:prSet/>
      <dgm:spPr/>
      <dgm:t>
        <a:bodyPr/>
        <a:lstStyle/>
        <a:p>
          <a:r>
            <a:rPr lang="en-US"/>
            <a:t>The RMSE of my lasso model is 116499, which is slightly better than the ridge regression model.</a:t>
          </a:r>
        </a:p>
      </dgm:t>
    </dgm:pt>
    <dgm:pt modelId="{FF501E98-BAAC-4A50-94BA-C7DC0407C092}" type="parTrans" cxnId="{2441ED5E-FD7E-49E3-8E3C-A6F6BDA932FA}">
      <dgm:prSet/>
      <dgm:spPr/>
      <dgm:t>
        <a:bodyPr/>
        <a:lstStyle/>
        <a:p>
          <a:endParaRPr lang="en-US"/>
        </a:p>
      </dgm:t>
    </dgm:pt>
    <dgm:pt modelId="{0C68A2AA-7628-48C6-B94B-67A23F8AB0F1}" type="sibTrans" cxnId="{2441ED5E-FD7E-49E3-8E3C-A6F6BDA932FA}">
      <dgm:prSet/>
      <dgm:spPr/>
      <dgm:t>
        <a:bodyPr/>
        <a:lstStyle/>
        <a:p>
          <a:endParaRPr lang="en-US"/>
        </a:p>
      </dgm:t>
    </dgm:pt>
    <dgm:pt modelId="{B1D6E0DF-F479-264F-B416-A39922C2E175}" type="pres">
      <dgm:prSet presAssocID="{C30C41A4-8376-4CB6-8362-DB640EAB8702}" presName="hierChild1" presStyleCnt="0">
        <dgm:presLayoutVars>
          <dgm:chPref val="1"/>
          <dgm:dir/>
          <dgm:animOne val="branch"/>
          <dgm:animLvl val="lvl"/>
          <dgm:resizeHandles/>
        </dgm:presLayoutVars>
      </dgm:prSet>
      <dgm:spPr/>
    </dgm:pt>
    <dgm:pt modelId="{A673A1B4-F39F-244D-ACB9-08FCA46A7529}" type="pres">
      <dgm:prSet presAssocID="{F74DD355-58A2-4FEF-8855-FE54CED8E030}" presName="hierRoot1" presStyleCnt="0"/>
      <dgm:spPr/>
    </dgm:pt>
    <dgm:pt modelId="{9C026545-E19B-5144-AD56-E76E6A9011B2}" type="pres">
      <dgm:prSet presAssocID="{F74DD355-58A2-4FEF-8855-FE54CED8E030}" presName="composite" presStyleCnt="0"/>
      <dgm:spPr/>
    </dgm:pt>
    <dgm:pt modelId="{CF4E1081-006A-1D4F-A4D8-48C65AF45669}" type="pres">
      <dgm:prSet presAssocID="{F74DD355-58A2-4FEF-8855-FE54CED8E030}" presName="background" presStyleLbl="node0" presStyleIdx="0" presStyleCnt="2"/>
      <dgm:spPr>
        <a:solidFill>
          <a:schemeClr val="accent3">
            <a:lumMod val="75000"/>
          </a:schemeClr>
        </a:solidFill>
      </dgm:spPr>
    </dgm:pt>
    <dgm:pt modelId="{C1B75F65-0CEB-9B43-A706-5E22AB278D9A}" type="pres">
      <dgm:prSet presAssocID="{F74DD355-58A2-4FEF-8855-FE54CED8E030}" presName="text" presStyleLbl="fgAcc0" presStyleIdx="0" presStyleCnt="2">
        <dgm:presLayoutVars>
          <dgm:chPref val="3"/>
        </dgm:presLayoutVars>
      </dgm:prSet>
      <dgm:spPr/>
    </dgm:pt>
    <dgm:pt modelId="{25181556-87E6-E24C-B45E-93D58E97BCB1}" type="pres">
      <dgm:prSet presAssocID="{F74DD355-58A2-4FEF-8855-FE54CED8E030}" presName="hierChild2" presStyleCnt="0"/>
      <dgm:spPr/>
    </dgm:pt>
    <dgm:pt modelId="{8CEB56CF-62E7-FD4D-9D34-0023D131BE39}" type="pres">
      <dgm:prSet presAssocID="{8C6C4823-A65F-452E-A1DD-78A97F09ED87}" presName="hierRoot1" presStyleCnt="0"/>
      <dgm:spPr/>
    </dgm:pt>
    <dgm:pt modelId="{476250C3-AF7D-D749-AC23-CE21CA7E4810}" type="pres">
      <dgm:prSet presAssocID="{8C6C4823-A65F-452E-A1DD-78A97F09ED87}" presName="composite" presStyleCnt="0"/>
      <dgm:spPr/>
    </dgm:pt>
    <dgm:pt modelId="{B201E4B8-558F-D94B-9DE9-63E11CF043D3}" type="pres">
      <dgm:prSet presAssocID="{8C6C4823-A65F-452E-A1DD-78A97F09ED87}" presName="background" presStyleLbl="node0" presStyleIdx="1" presStyleCnt="2"/>
      <dgm:spPr>
        <a:solidFill>
          <a:schemeClr val="accent3">
            <a:lumMod val="75000"/>
          </a:schemeClr>
        </a:solidFill>
      </dgm:spPr>
    </dgm:pt>
    <dgm:pt modelId="{CCEC9F18-9C60-E147-B554-745F7CBABA65}" type="pres">
      <dgm:prSet presAssocID="{8C6C4823-A65F-452E-A1DD-78A97F09ED87}" presName="text" presStyleLbl="fgAcc0" presStyleIdx="1" presStyleCnt="2">
        <dgm:presLayoutVars>
          <dgm:chPref val="3"/>
        </dgm:presLayoutVars>
      </dgm:prSet>
      <dgm:spPr/>
    </dgm:pt>
    <dgm:pt modelId="{99902B27-1635-D542-B031-050AE2C5F6F3}" type="pres">
      <dgm:prSet presAssocID="{8C6C4823-A65F-452E-A1DD-78A97F09ED87}" presName="hierChild2" presStyleCnt="0"/>
      <dgm:spPr/>
    </dgm:pt>
  </dgm:ptLst>
  <dgm:cxnLst>
    <dgm:cxn modelId="{5077F432-28F2-4AC2-8146-C2ED040E7D6F}" srcId="{C30C41A4-8376-4CB6-8362-DB640EAB8702}" destId="{F74DD355-58A2-4FEF-8855-FE54CED8E030}" srcOrd="0" destOrd="0" parTransId="{4E761FE3-5B0E-4D18-803D-C4B48C1A0271}" sibTransId="{47AA610B-9626-43B5-B92B-573C5799B66B}"/>
    <dgm:cxn modelId="{2441ED5E-FD7E-49E3-8E3C-A6F6BDA932FA}" srcId="{C30C41A4-8376-4CB6-8362-DB640EAB8702}" destId="{8C6C4823-A65F-452E-A1DD-78A97F09ED87}" srcOrd="1" destOrd="0" parTransId="{FF501E98-BAAC-4A50-94BA-C7DC0407C092}" sibTransId="{0C68A2AA-7628-48C6-B94B-67A23F8AB0F1}"/>
    <dgm:cxn modelId="{C4089D60-FB40-474A-8904-DF4D7E1EEDEB}" type="presOf" srcId="{C30C41A4-8376-4CB6-8362-DB640EAB8702}" destId="{B1D6E0DF-F479-264F-B416-A39922C2E175}" srcOrd="0" destOrd="0" presId="urn:microsoft.com/office/officeart/2005/8/layout/hierarchy1"/>
    <dgm:cxn modelId="{8DF839AB-2CBC-114F-A9A3-0C23520E86B2}" type="presOf" srcId="{8C6C4823-A65F-452E-A1DD-78A97F09ED87}" destId="{CCEC9F18-9C60-E147-B554-745F7CBABA65}" srcOrd="0" destOrd="0" presId="urn:microsoft.com/office/officeart/2005/8/layout/hierarchy1"/>
    <dgm:cxn modelId="{39CE13EE-A4D5-4B42-892C-21E4CC7132C3}" type="presOf" srcId="{F74DD355-58A2-4FEF-8855-FE54CED8E030}" destId="{C1B75F65-0CEB-9B43-A706-5E22AB278D9A}" srcOrd="0" destOrd="0" presId="urn:microsoft.com/office/officeart/2005/8/layout/hierarchy1"/>
    <dgm:cxn modelId="{8B46B70D-5701-4944-AF69-D53EA07DED81}" type="presParOf" srcId="{B1D6E0DF-F479-264F-B416-A39922C2E175}" destId="{A673A1B4-F39F-244D-ACB9-08FCA46A7529}" srcOrd="0" destOrd="0" presId="urn:microsoft.com/office/officeart/2005/8/layout/hierarchy1"/>
    <dgm:cxn modelId="{514EF75B-9E26-4741-A936-F3466D869F7E}" type="presParOf" srcId="{A673A1B4-F39F-244D-ACB9-08FCA46A7529}" destId="{9C026545-E19B-5144-AD56-E76E6A9011B2}" srcOrd="0" destOrd="0" presId="urn:microsoft.com/office/officeart/2005/8/layout/hierarchy1"/>
    <dgm:cxn modelId="{4C72EA00-B793-1F4A-892B-B63819811AF4}" type="presParOf" srcId="{9C026545-E19B-5144-AD56-E76E6A9011B2}" destId="{CF4E1081-006A-1D4F-A4D8-48C65AF45669}" srcOrd="0" destOrd="0" presId="urn:microsoft.com/office/officeart/2005/8/layout/hierarchy1"/>
    <dgm:cxn modelId="{145879F8-F3B6-2640-A997-24337646CBBB}" type="presParOf" srcId="{9C026545-E19B-5144-AD56-E76E6A9011B2}" destId="{C1B75F65-0CEB-9B43-A706-5E22AB278D9A}" srcOrd="1" destOrd="0" presId="urn:microsoft.com/office/officeart/2005/8/layout/hierarchy1"/>
    <dgm:cxn modelId="{D7AD397C-9F4F-8F44-B0C8-636D22BA0BEB}" type="presParOf" srcId="{A673A1B4-F39F-244D-ACB9-08FCA46A7529}" destId="{25181556-87E6-E24C-B45E-93D58E97BCB1}" srcOrd="1" destOrd="0" presId="urn:microsoft.com/office/officeart/2005/8/layout/hierarchy1"/>
    <dgm:cxn modelId="{40866282-1295-4E42-8B70-AACB58404629}" type="presParOf" srcId="{B1D6E0DF-F479-264F-B416-A39922C2E175}" destId="{8CEB56CF-62E7-FD4D-9D34-0023D131BE39}" srcOrd="1" destOrd="0" presId="urn:microsoft.com/office/officeart/2005/8/layout/hierarchy1"/>
    <dgm:cxn modelId="{E4770FB7-F3AE-D746-9A78-ABFA8D217476}" type="presParOf" srcId="{8CEB56CF-62E7-FD4D-9D34-0023D131BE39}" destId="{476250C3-AF7D-D749-AC23-CE21CA7E4810}" srcOrd="0" destOrd="0" presId="urn:microsoft.com/office/officeart/2005/8/layout/hierarchy1"/>
    <dgm:cxn modelId="{2A766DDE-7F50-C942-A330-814923C8C951}" type="presParOf" srcId="{476250C3-AF7D-D749-AC23-CE21CA7E4810}" destId="{B201E4B8-558F-D94B-9DE9-63E11CF043D3}" srcOrd="0" destOrd="0" presId="urn:microsoft.com/office/officeart/2005/8/layout/hierarchy1"/>
    <dgm:cxn modelId="{938ABFB6-00EE-EC49-8BEA-BFD47F8007D7}" type="presParOf" srcId="{476250C3-AF7D-D749-AC23-CE21CA7E4810}" destId="{CCEC9F18-9C60-E147-B554-745F7CBABA65}" srcOrd="1" destOrd="0" presId="urn:microsoft.com/office/officeart/2005/8/layout/hierarchy1"/>
    <dgm:cxn modelId="{8FE7CC4F-CF38-3045-AF01-10225921A4D1}" type="presParOf" srcId="{8CEB56CF-62E7-FD4D-9D34-0023D131BE39}" destId="{99902B27-1635-D542-B031-050AE2C5F6F3}" srcOrd="1" destOrd="0" presId="urn:microsoft.com/office/officeart/2005/8/layout/hierarchy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30C41A4-8376-4CB6-8362-DB640EAB8702}" type="doc">
      <dgm:prSet loTypeId="urn:microsoft.com/office/officeart/2005/8/layout/hierarchy1" loCatId="hierarchy" qsTypeId="urn:microsoft.com/office/officeart/2005/8/quickstyle/simple2" qsCatId="simple" csTypeId="urn:microsoft.com/office/officeart/2005/8/colors/colorful2" csCatId="colorful" phldr="1"/>
      <dgm:spPr/>
      <dgm:t>
        <a:bodyPr/>
        <a:lstStyle/>
        <a:p>
          <a:endParaRPr lang="en-US"/>
        </a:p>
      </dgm:t>
    </dgm:pt>
    <dgm:pt modelId="{F74DD355-58A2-4FEF-8855-FE54CED8E030}">
      <dgm:prSet/>
      <dgm:spPr/>
      <dgm:t>
        <a:bodyPr/>
        <a:lstStyle/>
        <a:p>
          <a:r>
            <a:rPr lang="en-US" dirty="0"/>
            <a:t>Random Forest models tend to do better on real-world data sets by handling nonlinear relationships and high-dimensional data </a:t>
          </a:r>
        </a:p>
      </dgm:t>
    </dgm:pt>
    <dgm:pt modelId="{4E761FE3-5B0E-4D18-803D-C4B48C1A0271}" type="parTrans" cxnId="{5077F432-28F2-4AC2-8146-C2ED040E7D6F}">
      <dgm:prSet/>
      <dgm:spPr/>
      <dgm:t>
        <a:bodyPr/>
        <a:lstStyle/>
        <a:p>
          <a:endParaRPr lang="en-US"/>
        </a:p>
      </dgm:t>
    </dgm:pt>
    <dgm:pt modelId="{47AA610B-9626-43B5-B92B-573C5799B66B}" type="sibTrans" cxnId="{5077F432-28F2-4AC2-8146-C2ED040E7D6F}">
      <dgm:prSet/>
      <dgm:spPr/>
      <dgm:t>
        <a:bodyPr/>
        <a:lstStyle/>
        <a:p>
          <a:endParaRPr lang="en-US"/>
        </a:p>
      </dgm:t>
    </dgm:pt>
    <dgm:pt modelId="{8C6C4823-A65F-452E-A1DD-78A97F09ED87}">
      <dgm:prSet/>
      <dgm:spPr/>
      <dgm:t>
        <a:bodyPr/>
        <a:lstStyle/>
        <a:p>
          <a:r>
            <a:rPr lang="en-US" dirty="0"/>
            <a:t>The RMSE of my random forest model is 106707, which is much better than the lasso model</a:t>
          </a:r>
        </a:p>
      </dgm:t>
    </dgm:pt>
    <dgm:pt modelId="{FF501E98-BAAC-4A50-94BA-C7DC0407C092}" type="parTrans" cxnId="{2441ED5E-FD7E-49E3-8E3C-A6F6BDA932FA}">
      <dgm:prSet/>
      <dgm:spPr/>
      <dgm:t>
        <a:bodyPr/>
        <a:lstStyle/>
        <a:p>
          <a:endParaRPr lang="en-US"/>
        </a:p>
      </dgm:t>
    </dgm:pt>
    <dgm:pt modelId="{0C68A2AA-7628-48C6-B94B-67A23F8AB0F1}" type="sibTrans" cxnId="{2441ED5E-FD7E-49E3-8E3C-A6F6BDA932FA}">
      <dgm:prSet/>
      <dgm:spPr/>
      <dgm:t>
        <a:bodyPr/>
        <a:lstStyle/>
        <a:p>
          <a:endParaRPr lang="en-US"/>
        </a:p>
      </dgm:t>
    </dgm:pt>
    <dgm:pt modelId="{B1D6E0DF-F479-264F-B416-A39922C2E175}" type="pres">
      <dgm:prSet presAssocID="{C30C41A4-8376-4CB6-8362-DB640EAB8702}" presName="hierChild1" presStyleCnt="0">
        <dgm:presLayoutVars>
          <dgm:chPref val="1"/>
          <dgm:dir/>
          <dgm:animOne val="branch"/>
          <dgm:animLvl val="lvl"/>
          <dgm:resizeHandles/>
        </dgm:presLayoutVars>
      </dgm:prSet>
      <dgm:spPr/>
    </dgm:pt>
    <dgm:pt modelId="{A673A1B4-F39F-244D-ACB9-08FCA46A7529}" type="pres">
      <dgm:prSet presAssocID="{F74DD355-58A2-4FEF-8855-FE54CED8E030}" presName="hierRoot1" presStyleCnt="0"/>
      <dgm:spPr/>
    </dgm:pt>
    <dgm:pt modelId="{9C026545-E19B-5144-AD56-E76E6A9011B2}" type="pres">
      <dgm:prSet presAssocID="{F74DD355-58A2-4FEF-8855-FE54CED8E030}" presName="composite" presStyleCnt="0"/>
      <dgm:spPr/>
    </dgm:pt>
    <dgm:pt modelId="{CF4E1081-006A-1D4F-A4D8-48C65AF45669}" type="pres">
      <dgm:prSet presAssocID="{F74DD355-58A2-4FEF-8855-FE54CED8E030}" presName="background" presStyleLbl="node0" presStyleIdx="0" presStyleCnt="2"/>
      <dgm:spPr>
        <a:solidFill>
          <a:schemeClr val="accent3">
            <a:lumMod val="75000"/>
          </a:schemeClr>
        </a:solidFill>
      </dgm:spPr>
    </dgm:pt>
    <dgm:pt modelId="{C1B75F65-0CEB-9B43-A706-5E22AB278D9A}" type="pres">
      <dgm:prSet presAssocID="{F74DD355-58A2-4FEF-8855-FE54CED8E030}" presName="text" presStyleLbl="fgAcc0" presStyleIdx="0" presStyleCnt="2">
        <dgm:presLayoutVars>
          <dgm:chPref val="3"/>
        </dgm:presLayoutVars>
      </dgm:prSet>
      <dgm:spPr/>
    </dgm:pt>
    <dgm:pt modelId="{25181556-87E6-E24C-B45E-93D58E97BCB1}" type="pres">
      <dgm:prSet presAssocID="{F74DD355-58A2-4FEF-8855-FE54CED8E030}" presName="hierChild2" presStyleCnt="0"/>
      <dgm:spPr/>
    </dgm:pt>
    <dgm:pt modelId="{8CEB56CF-62E7-FD4D-9D34-0023D131BE39}" type="pres">
      <dgm:prSet presAssocID="{8C6C4823-A65F-452E-A1DD-78A97F09ED87}" presName="hierRoot1" presStyleCnt="0"/>
      <dgm:spPr/>
    </dgm:pt>
    <dgm:pt modelId="{476250C3-AF7D-D749-AC23-CE21CA7E4810}" type="pres">
      <dgm:prSet presAssocID="{8C6C4823-A65F-452E-A1DD-78A97F09ED87}" presName="composite" presStyleCnt="0"/>
      <dgm:spPr/>
    </dgm:pt>
    <dgm:pt modelId="{B201E4B8-558F-D94B-9DE9-63E11CF043D3}" type="pres">
      <dgm:prSet presAssocID="{8C6C4823-A65F-452E-A1DD-78A97F09ED87}" presName="background" presStyleLbl="node0" presStyleIdx="1" presStyleCnt="2"/>
      <dgm:spPr>
        <a:solidFill>
          <a:schemeClr val="accent3">
            <a:lumMod val="75000"/>
          </a:schemeClr>
        </a:solidFill>
      </dgm:spPr>
    </dgm:pt>
    <dgm:pt modelId="{CCEC9F18-9C60-E147-B554-745F7CBABA65}" type="pres">
      <dgm:prSet presAssocID="{8C6C4823-A65F-452E-A1DD-78A97F09ED87}" presName="text" presStyleLbl="fgAcc0" presStyleIdx="1" presStyleCnt="2">
        <dgm:presLayoutVars>
          <dgm:chPref val="3"/>
        </dgm:presLayoutVars>
      </dgm:prSet>
      <dgm:spPr/>
    </dgm:pt>
    <dgm:pt modelId="{99902B27-1635-D542-B031-050AE2C5F6F3}" type="pres">
      <dgm:prSet presAssocID="{8C6C4823-A65F-452E-A1DD-78A97F09ED87}" presName="hierChild2" presStyleCnt="0"/>
      <dgm:spPr/>
    </dgm:pt>
  </dgm:ptLst>
  <dgm:cxnLst>
    <dgm:cxn modelId="{5077F432-28F2-4AC2-8146-C2ED040E7D6F}" srcId="{C30C41A4-8376-4CB6-8362-DB640EAB8702}" destId="{F74DD355-58A2-4FEF-8855-FE54CED8E030}" srcOrd="0" destOrd="0" parTransId="{4E761FE3-5B0E-4D18-803D-C4B48C1A0271}" sibTransId="{47AA610B-9626-43B5-B92B-573C5799B66B}"/>
    <dgm:cxn modelId="{2441ED5E-FD7E-49E3-8E3C-A6F6BDA932FA}" srcId="{C30C41A4-8376-4CB6-8362-DB640EAB8702}" destId="{8C6C4823-A65F-452E-A1DD-78A97F09ED87}" srcOrd="1" destOrd="0" parTransId="{FF501E98-BAAC-4A50-94BA-C7DC0407C092}" sibTransId="{0C68A2AA-7628-48C6-B94B-67A23F8AB0F1}"/>
    <dgm:cxn modelId="{C4089D60-FB40-474A-8904-DF4D7E1EEDEB}" type="presOf" srcId="{C30C41A4-8376-4CB6-8362-DB640EAB8702}" destId="{B1D6E0DF-F479-264F-B416-A39922C2E175}" srcOrd="0" destOrd="0" presId="urn:microsoft.com/office/officeart/2005/8/layout/hierarchy1"/>
    <dgm:cxn modelId="{8DF839AB-2CBC-114F-A9A3-0C23520E86B2}" type="presOf" srcId="{8C6C4823-A65F-452E-A1DD-78A97F09ED87}" destId="{CCEC9F18-9C60-E147-B554-745F7CBABA65}" srcOrd="0" destOrd="0" presId="urn:microsoft.com/office/officeart/2005/8/layout/hierarchy1"/>
    <dgm:cxn modelId="{39CE13EE-A4D5-4B42-892C-21E4CC7132C3}" type="presOf" srcId="{F74DD355-58A2-4FEF-8855-FE54CED8E030}" destId="{C1B75F65-0CEB-9B43-A706-5E22AB278D9A}" srcOrd="0" destOrd="0" presId="urn:microsoft.com/office/officeart/2005/8/layout/hierarchy1"/>
    <dgm:cxn modelId="{8B46B70D-5701-4944-AF69-D53EA07DED81}" type="presParOf" srcId="{B1D6E0DF-F479-264F-B416-A39922C2E175}" destId="{A673A1B4-F39F-244D-ACB9-08FCA46A7529}" srcOrd="0" destOrd="0" presId="urn:microsoft.com/office/officeart/2005/8/layout/hierarchy1"/>
    <dgm:cxn modelId="{514EF75B-9E26-4741-A936-F3466D869F7E}" type="presParOf" srcId="{A673A1B4-F39F-244D-ACB9-08FCA46A7529}" destId="{9C026545-E19B-5144-AD56-E76E6A9011B2}" srcOrd="0" destOrd="0" presId="urn:microsoft.com/office/officeart/2005/8/layout/hierarchy1"/>
    <dgm:cxn modelId="{4C72EA00-B793-1F4A-892B-B63819811AF4}" type="presParOf" srcId="{9C026545-E19B-5144-AD56-E76E6A9011B2}" destId="{CF4E1081-006A-1D4F-A4D8-48C65AF45669}" srcOrd="0" destOrd="0" presId="urn:microsoft.com/office/officeart/2005/8/layout/hierarchy1"/>
    <dgm:cxn modelId="{145879F8-F3B6-2640-A997-24337646CBBB}" type="presParOf" srcId="{9C026545-E19B-5144-AD56-E76E6A9011B2}" destId="{C1B75F65-0CEB-9B43-A706-5E22AB278D9A}" srcOrd="1" destOrd="0" presId="urn:microsoft.com/office/officeart/2005/8/layout/hierarchy1"/>
    <dgm:cxn modelId="{D7AD397C-9F4F-8F44-B0C8-636D22BA0BEB}" type="presParOf" srcId="{A673A1B4-F39F-244D-ACB9-08FCA46A7529}" destId="{25181556-87E6-E24C-B45E-93D58E97BCB1}" srcOrd="1" destOrd="0" presId="urn:microsoft.com/office/officeart/2005/8/layout/hierarchy1"/>
    <dgm:cxn modelId="{40866282-1295-4E42-8B70-AACB58404629}" type="presParOf" srcId="{B1D6E0DF-F479-264F-B416-A39922C2E175}" destId="{8CEB56CF-62E7-FD4D-9D34-0023D131BE39}" srcOrd="1" destOrd="0" presId="urn:microsoft.com/office/officeart/2005/8/layout/hierarchy1"/>
    <dgm:cxn modelId="{E4770FB7-F3AE-D746-9A78-ABFA8D217476}" type="presParOf" srcId="{8CEB56CF-62E7-FD4D-9D34-0023D131BE39}" destId="{476250C3-AF7D-D749-AC23-CE21CA7E4810}" srcOrd="0" destOrd="0" presId="urn:microsoft.com/office/officeart/2005/8/layout/hierarchy1"/>
    <dgm:cxn modelId="{2A766DDE-7F50-C942-A330-814923C8C951}" type="presParOf" srcId="{476250C3-AF7D-D749-AC23-CE21CA7E4810}" destId="{B201E4B8-558F-D94B-9DE9-63E11CF043D3}" srcOrd="0" destOrd="0" presId="urn:microsoft.com/office/officeart/2005/8/layout/hierarchy1"/>
    <dgm:cxn modelId="{938ABFB6-00EE-EC49-8BEA-BFD47F8007D7}" type="presParOf" srcId="{476250C3-AF7D-D749-AC23-CE21CA7E4810}" destId="{CCEC9F18-9C60-E147-B554-745F7CBABA65}" srcOrd="1" destOrd="0" presId="urn:microsoft.com/office/officeart/2005/8/layout/hierarchy1"/>
    <dgm:cxn modelId="{8FE7CC4F-CF38-3045-AF01-10225921A4D1}" type="presParOf" srcId="{8CEB56CF-62E7-FD4D-9D34-0023D131BE39}" destId="{99902B27-1635-D542-B031-050AE2C5F6F3}"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30C41A4-8376-4CB6-8362-DB640EAB8702}" type="doc">
      <dgm:prSet loTypeId="urn:microsoft.com/office/officeart/2005/8/layout/hierarchy1" loCatId="hierarchy" qsTypeId="urn:microsoft.com/office/officeart/2005/8/quickstyle/simple2" qsCatId="simple" csTypeId="urn:microsoft.com/office/officeart/2005/8/colors/colorful2" csCatId="colorful" phldr="1"/>
      <dgm:spPr/>
      <dgm:t>
        <a:bodyPr/>
        <a:lstStyle/>
        <a:p>
          <a:endParaRPr lang="en-US"/>
        </a:p>
      </dgm:t>
    </dgm:pt>
    <dgm:pt modelId="{F74DD355-58A2-4FEF-8855-FE54CED8E030}">
      <dgm:prSet/>
      <dgm:spPr/>
      <dgm:t>
        <a:bodyPr/>
        <a:lstStyle/>
        <a:p>
          <a:r>
            <a:rPr lang="en-US" dirty="0"/>
            <a:t>It belongs to a family of ensemble methods, which combine multiple weak models, typically decision trees, into a single, stronger model</a:t>
          </a:r>
        </a:p>
      </dgm:t>
    </dgm:pt>
    <dgm:pt modelId="{4E761FE3-5B0E-4D18-803D-C4B48C1A0271}" type="parTrans" cxnId="{5077F432-28F2-4AC2-8146-C2ED040E7D6F}">
      <dgm:prSet/>
      <dgm:spPr/>
      <dgm:t>
        <a:bodyPr/>
        <a:lstStyle/>
        <a:p>
          <a:endParaRPr lang="en-US"/>
        </a:p>
      </dgm:t>
    </dgm:pt>
    <dgm:pt modelId="{47AA610B-9626-43B5-B92B-573C5799B66B}" type="sibTrans" cxnId="{5077F432-28F2-4AC2-8146-C2ED040E7D6F}">
      <dgm:prSet/>
      <dgm:spPr/>
      <dgm:t>
        <a:bodyPr/>
        <a:lstStyle/>
        <a:p>
          <a:endParaRPr lang="en-US"/>
        </a:p>
      </dgm:t>
    </dgm:pt>
    <dgm:pt modelId="{8C6C4823-A65F-452E-A1DD-78A97F09ED87}">
      <dgm:prSet/>
      <dgm:spPr/>
      <dgm:t>
        <a:bodyPr/>
        <a:lstStyle/>
        <a:p>
          <a:r>
            <a:rPr lang="en-US" dirty="0"/>
            <a:t>The XGBoost model has an RMSE of 106852, it does worse than the random forest model.</a:t>
          </a:r>
        </a:p>
      </dgm:t>
    </dgm:pt>
    <dgm:pt modelId="{FF501E98-BAAC-4A50-94BA-C7DC0407C092}" type="parTrans" cxnId="{2441ED5E-FD7E-49E3-8E3C-A6F6BDA932FA}">
      <dgm:prSet/>
      <dgm:spPr/>
      <dgm:t>
        <a:bodyPr/>
        <a:lstStyle/>
        <a:p>
          <a:endParaRPr lang="en-US"/>
        </a:p>
      </dgm:t>
    </dgm:pt>
    <dgm:pt modelId="{0C68A2AA-7628-48C6-B94B-67A23F8AB0F1}" type="sibTrans" cxnId="{2441ED5E-FD7E-49E3-8E3C-A6F6BDA932FA}">
      <dgm:prSet/>
      <dgm:spPr/>
      <dgm:t>
        <a:bodyPr/>
        <a:lstStyle/>
        <a:p>
          <a:endParaRPr lang="en-US"/>
        </a:p>
      </dgm:t>
    </dgm:pt>
    <dgm:pt modelId="{B1D6E0DF-F479-264F-B416-A39922C2E175}" type="pres">
      <dgm:prSet presAssocID="{C30C41A4-8376-4CB6-8362-DB640EAB8702}" presName="hierChild1" presStyleCnt="0">
        <dgm:presLayoutVars>
          <dgm:chPref val="1"/>
          <dgm:dir/>
          <dgm:animOne val="branch"/>
          <dgm:animLvl val="lvl"/>
          <dgm:resizeHandles/>
        </dgm:presLayoutVars>
      </dgm:prSet>
      <dgm:spPr/>
    </dgm:pt>
    <dgm:pt modelId="{A673A1B4-F39F-244D-ACB9-08FCA46A7529}" type="pres">
      <dgm:prSet presAssocID="{F74DD355-58A2-4FEF-8855-FE54CED8E030}" presName="hierRoot1" presStyleCnt="0"/>
      <dgm:spPr/>
    </dgm:pt>
    <dgm:pt modelId="{9C026545-E19B-5144-AD56-E76E6A9011B2}" type="pres">
      <dgm:prSet presAssocID="{F74DD355-58A2-4FEF-8855-FE54CED8E030}" presName="composite" presStyleCnt="0"/>
      <dgm:spPr/>
    </dgm:pt>
    <dgm:pt modelId="{CF4E1081-006A-1D4F-A4D8-48C65AF45669}" type="pres">
      <dgm:prSet presAssocID="{F74DD355-58A2-4FEF-8855-FE54CED8E030}" presName="background" presStyleLbl="node0" presStyleIdx="0" presStyleCnt="2"/>
      <dgm:spPr>
        <a:solidFill>
          <a:schemeClr val="accent3">
            <a:lumMod val="75000"/>
          </a:schemeClr>
        </a:solidFill>
      </dgm:spPr>
    </dgm:pt>
    <dgm:pt modelId="{C1B75F65-0CEB-9B43-A706-5E22AB278D9A}" type="pres">
      <dgm:prSet presAssocID="{F74DD355-58A2-4FEF-8855-FE54CED8E030}" presName="text" presStyleLbl="fgAcc0" presStyleIdx="0" presStyleCnt="2">
        <dgm:presLayoutVars>
          <dgm:chPref val="3"/>
        </dgm:presLayoutVars>
      </dgm:prSet>
      <dgm:spPr/>
    </dgm:pt>
    <dgm:pt modelId="{25181556-87E6-E24C-B45E-93D58E97BCB1}" type="pres">
      <dgm:prSet presAssocID="{F74DD355-58A2-4FEF-8855-FE54CED8E030}" presName="hierChild2" presStyleCnt="0"/>
      <dgm:spPr/>
    </dgm:pt>
    <dgm:pt modelId="{8CEB56CF-62E7-FD4D-9D34-0023D131BE39}" type="pres">
      <dgm:prSet presAssocID="{8C6C4823-A65F-452E-A1DD-78A97F09ED87}" presName="hierRoot1" presStyleCnt="0"/>
      <dgm:spPr/>
    </dgm:pt>
    <dgm:pt modelId="{476250C3-AF7D-D749-AC23-CE21CA7E4810}" type="pres">
      <dgm:prSet presAssocID="{8C6C4823-A65F-452E-A1DD-78A97F09ED87}" presName="composite" presStyleCnt="0"/>
      <dgm:spPr/>
    </dgm:pt>
    <dgm:pt modelId="{B201E4B8-558F-D94B-9DE9-63E11CF043D3}" type="pres">
      <dgm:prSet presAssocID="{8C6C4823-A65F-452E-A1DD-78A97F09ED87}" presName="background" presStyleLbl="node0" presStyleIdx="1" presStyleCnt="2"/>
      <dgm:spPr>
        <a:solidFill>
          <a:schemeClr val="accent3">
            <a:lumMod val="75000"/>
          </a:schemeClr>
        </a:solidFill>
      </dgm:spPr>
    </dgm:pt>
    <dgm:pt modelId="{CCEC9F18-9C60-E147-B554-745F7CBABA65}" type="pres">
      <dgm:prSet presAssocID="{8C6C4823-A65F-452E-A1DD-78A97F09ED87}" presName="text" presStyleLbl="fgAcc0" presStyleIdx="1" presStyleCnt="2">
        <dgm:presLayoutVars>
          <dgm:chPref val="3"/>
        </dgm:presLayoutVars>
      </dgm:prSet>
      <dgm:spPr/>
    </dgm:pt>
    <dgm:pt modelId="{99902B27-1635-D542-B031-050AE2C5F6F3}" type="pres">
      <dgm:prSet presAssocID="{8C6C4823-A65F-452E-A1DD-78A97F09ED87}" presName="hierChild2" presStyleCnt="0"/>
      <dgm:spPr/>
    </dgm:pt>
  </dgm:ptLst>
  <dgm:cxnLst>
    <dgm:cxn modelId="{5077F432-28F2-4AC2-8146-C2ED040E7D6F}" srcId="{C30C41A4-8376-4CB6-8362-DB640EAB8702}" destId="{F74DD355-58A2-4FEF-8855-FE54CED8E030}" srcOrd="0" destOrd="0" parTransId="{4E761FE3-5B0E-4D18-803D-C4B48C1A0271}" sibTransId="{47AA610B-9626-43B5-B92B-573C5799B66B}"/>
    <dgm:cxn modelId="{2441ED5E-FD7E-49E3-8E3C-A6F6BDA932FA}" srcId="{C30C41A4-8376-4CB6-8362-DB640EAB8702}" destId="{8C6C4823-A65F-452E-A1DD-78A97F09ED87}" srcOrd="1" destOrd="0" parTransId="{FF501E98-BAAC-4A50-94BA-C7DC0407C092}" sibTransId="{0C68A2AA-7628-48C6-B94B-67A23F8AB0F1}"/>
    <dgm:cxn modelId="{C4089D60-FB40-474A-8904-DF4D7E1EEDEB}" type="presOf" srcId="{C30C41A4-8376-4CB6-8362-DB640EAB8702}" destId="{B1D6E0DF-F479-264F-B416-A39922C2E175}" srcOrd="0" destOrd="0" presId="urn:microsoft.com/office/officeart/2005/8/layout/hierarchy1"/>
    <dgm:cxn modelId="{8DF839AB-2CBC-114F-A9A3-0C23520E86B2}" type="presOf" srcId="{8C6C4823-A65F-452E-A1DD-78A97F09ED87}" destId="{CCEC9F18-9C60-E147-B554-745F7CBABA65}" srcOrd="0" destOrd="0" presId="urn:microsoft.com/office/officeart/2005/8/layout/hierarchy1"/>
    <dgm:cxn modelId="{39CE13EE-A4D5-4B42-892C-21E4CC7132C3}" type="presOf" srcId="{F74DD355-58A2-4FEF-8855-FE54CED8E030}" destId="{C1B75F65-0CEB-9B43-A706-5E22AB278D9A}" srcOrd="0" destOrd="0" presId="urn:microsoft.com/office/officeart/2005/8/layout/hierarchy1"/>
    <dgm:cxn modelId="{8B46B70D-5701-4944-AF69-D53EA07DED81}" type="presParOf" srcId="{B1D6E0DF-F479-264F-B416-A39922C2E175}" destId="{A673A1B4-F39F-244D-ACB9-08FCA46A7529}" srcOrd="0" destOrd="0" presId="urn:microsoft.com/office/officeart/2005/8/layout/hierarchy1"/>
    <dgm:cxn modelId="{514EF75B-9E26-4741-A936-F3466D869F7E}" type="presParOf" srcId="{A673A1B4-F39F-244D-ACB9-08FCA46A7529}" destId="{9C026545-E19B-5144-AD56-E76E6A9011B2}" srcOrd="0" destOrd="0" presId="urn:microsoft.com/office/officeart/2005/8/layout/hierarchy1"/>
    <dgm:cxn modelId="{4C72EA00-B793-1F4A-892B-B63819811AF4}" type="presParOf" srcId="{9C026545-E19B-5144-AD56-E76E6A9011B2}" destId="{CF4E1081-006A-1D4F-A4D8-48C65AF45669}" srcOrd="0" destOrd="0" presId="urn:microsoft.com/office/officeart/2005/8/layout/hierarchy1"/>
    <dgm:cxn modelId="{145879F8-F3B6-2640-A997-24337646CBBB}" type="presParOf" srcId="{9C026545-E19B-5144-AD56-E76E6A9011B2}" destId="{C1B75F65-0CEB-9B43-A706-5E22AB278D9A}" srcOrd="1" destOrd="0" presId="urn:microsoft.com/office/officeart/2005/8/layout/hierarchy1"/>
    <dgm:cxn modelId="{D7AD397C-9F4F-8F44-B0C8-636D22BA0BEB}" type="presParOf" srcId="{A673A1B4-F39F-244D-ACB9-08FCA46A7529}" destId="{25181556-87E6-E24C-B45E-93D58E97BCB1}" srcOrd="1" destOrd="0" presId="urn:microsoft.com/office/officeart/2005/8/layout/hierarchy1"/>
    <dgm:cxn modelId="{40866282-1295-4E42-8B70-AACB58404629}" type="presParOf" srcId="{B1D6E0DF-F479-264F-B416-A39922C2E175}" destId="{8CEB56CF-62E7-FD4D-9D34-0023D131BE39}" srcOrd="1" destOrd="0" presId="urn:microsoft.com/office/officeart/2005/8/layout/hierarchy1"/>
    <dgm:cxn modelId="{E4770FB7-F3AE-D746-9A78-ABFA8D217476}" type="presParOf" srcId="{8CEB56CF-62E7-FD4D-9D34-0023D131BE39}" destId="{476250C3-AF7D-D749-AC23-CE21CA7E4810}" srcOrd="0" destOrd="0" presId="urn:microsoft.com/office/officeart/2005/8/layout/hierarchy1"/>
    <dgm:cxn modelId="{2A766DDE-7F50-C942-A330-814923C8C951}" type="presParOf" srcId="{476250C3-AF7D-D749-AC23-CE21CA7E4810}" destId="{B201E4B8-558F-D94B-9DE9-63E11CF043D3}" srcOrd="0" destOrd="0" presId="urn:microsoft.com/office/officeart/2005/8/layout/hierarchy1"/>
    <dgm:cxn modelId="{938ABFB6-00EE-EC49-8BEA-BFD47F8007D7}" type="presParOf" srcId="{476250C3-AF7D-D749-AC23-CE21CA7E4810}" destId="{CCEC9F18-9C60-E147-B554-745F7CBABA65}" srcOrd="1" destOrd="0" presId="urn:microsoft.com/office/officeart/2005/8/layout/hierarchy1"/>
    <dgm:cxn modelId="{8FE7CC4F-CF38-3045-AF01-10225921A4D1}" type="presParOf" srcId="{8CEB56CF-62E7-FD4D-9D34-0023D131BE39}" destId="{99902B27-1635-D542-B031-050AE2C5F6F3}"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C30C41A4-8376-4CB6-8362-DB640EAB8702}" type="doc">
      <dgm:prSet loTypeId="urn:microsoft.com/office/officeart/2005/8/layout/hierarchy1" loCatId="hierarchy" qsTypeId="urn:microsoft.com/office/officeart/2005/8/quickstyle/simple3" qsCatId="simple" csTypeId="urn:microsoft.com/office/officeart/2005/8/colors/accent1_2" csCatId="accent1" phldr="0"/>
      <dgm:spPr/>
      <dgm:t>
        <a:bodyPr/>
        <a:lstStyle/>
        <a:p>
          <a:endParaRPr lang="en-US"/>
        </a:p>
      </dgm:t>
    </dgm:pt>
    <dgm:pt modelId="{B1D6E0DF-F479-264F-B416-A39922C2E175}" type="pres">
      <dgm:prSet presAssocID="{C30C41A4-8376-4CB6-8362-DB640EAB8702}" presName="hierChild1" presStyleCnt="0">
        <dgm:presLayoutVars>
          <dgm:chPref val="1"/>
          <dgm:dir/>
          <dgm:animOne val="branch"/>
          <dgm:animLvl val="lvl"/>
          <dgm:resizeHandles/>
        </dgm:presLayoutVars>
      </dgm:prSet>
      <dgm:spPr/>
    </dgm:pt>
  </dgm:ptLst>
  <dgm:cxnLst>
    <dgm:cxn modelId="{C4089D60-FB40-474A-8904-DF4D7E1EEDEB}" type="presOf" srcId="{C30C41A4-8376-4CB6-8362-DB640EAB8702}" destId="{B1D6E0DF-F479-264F-B416-A39922C2E175}" srcOrd="0"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2CDF46D3-5371-3B47-BFDB-EB2588AAA5D1}"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B027925D-B0BC-8E40-80B2-EF3529AF031A}">
      <dgm:prSet phldrT="[Text]"/>
      <dgm:spPr/>
      <dgm:t>
        <a:bodyPr/>
        <a:lstStyle/>
        <a:p>
          <a:r>
            <a:rPr lang="en-US" dirty="0"/>
            <a:t>Random Forest</a:t>
          </a:r>
        </a:p>
      </dgm:t>
    </dgm:pt>
    <dgm:pt modelId="{2E8CE68D-B922-024B-B9C8-062C34D0DDDB}" type="parTrans" cxnId="{DAC5C2F2-02C2-D74B-A1D8-457B5E0D8443}">
      <dgm:prSet/>
      <dgm:spPr/>
      <dgm:t>
        <a:bodyPr/>
        <a:lstStyle/>
        <a:p>
          <a:endParaRPr lang="en-US"/>
        </a:p>
      </dgm:t>
    </dgm:pt>
    <dgm:pt modelId="{087D36A7-DAFE-3041-95A6-EAD0C46E79F0}" type="sibTrans" cxnId="{DAC5C2F2-02C2-D74B-A1D8-457B5E0D8443}">
      <dgm:prSet/>
      <dgm:spPr/>
      <dgm:t>
        <a:bodyPr/>
        <a:lstStyle/>
        <a:p>
          <a:endParaRPr lang="en-US"/>
        </a:p>
      </dgm:t>
    </dgm:pt>
    <dgm:pt modelId="{C82C7D6F-4388-8F4A-842A-763C7F75D09F}">
      <dgm:prSet phldrT="[Text]"/>
      <dgm:spPr/>
      <dgm:t>
        <a:bodyPr/>
        <a:lstStyle/>
        <a:p>
          <a:r>
            <a:rPr lang="en-US" dirty="0"/>
            <a:t>RMSE:</a:t>
          </a:r>
        </a:p>
        <a:p>
          <a:r>
            <a:rPr lang="en-US" dirty="0"/>
            <a:t>106707</a:t>
          </a:r>
        </a:p>
      </dgm:t>
    </dgm:pt>
    <dgm:pt modelId="{4E092D55-7207-914F-BD97-E6A813621EA5}" type="parTrans" cxnId="{CD480367-61F7-DA46-B182-028FCBF257C8}">
      <dgm:prSet/>
      <dgm:spPr/>
      <dgm:t>
        <a:bodyPr/>
        <a:lstStyle/>
        <a:p>
          <a:endParaRPr lang="en-US"/>
        </a:p>
      </dgm:t>
    </dgm:pt>
    <dgm:pt modelId="{65B78CE7-C7CE-7E4C-82AB-D8A4C04B2E88}" type="sibTrans" cxnId="{CD480367-61F7-DA46-B182-028FCBF257C8}">
      <dgm:prSet/>
      <dgm:spPr/>
      <dgm:t>
        <a:bodyPr/>
        <a:lstStyle/>
        <a:p>
          <a:endParaRPr lang="en-US"/>
        </a:p>
      </dgm:t>
    </dgm:pt>
    <dgm:pt modelId="{B42D9AAD-EC73-204D-A0DA-F4B5132B81D4}">
      <dgm:prSet phldrT="[Text]"/>
      <dgm:spPr/>
      <dgm:t>
        <a:bodyPr/>
        <a:lstStyle/>
        <a:p>
          <a:r>
            <a:rPr lang="en-US" dirty="0"/>
            <a:t>Lasso Regression</a:t>
          </a:r>
        </a:p>
      </dgm:t>
    </dgm:pt>
    <dgm:pt modelId="{711AA0A7-9596-054E-8DAB-CA68E2D0E855}" type="parTrans" cxnId="{0909A108-A098-164A-8349-D665BD1CC6CA}">
      <dgm:prSet/>
      <dgm:spPr/>
      <dgm:t>
        <a:bodyPr/>
        <a:lstStyle/>
        <a:p>
          <a:endParaRPr lang="en-US"/>
        </a:p>
      </dgm:t>
    </dgm:pt>
    <dgm:pt modelId="{0E2DB76E-DD18-5648-8AE0-0C60D51F1D78}" type="sibTrans" cxnId="{0909A108-A098-164A-8349-D665BD1CC6CA}">
      <dgm:prSet/>
      <dgm:spPr/>
      <dgm:t>
        <a:bodyPr/>
        <a:lstStyle/>
        <a:p>
          <a:endParaRPr lang="en-US"/>
        </a:p>
      </dgm:t>
    </dgm:pt>
    <dgm:pt modelId="{5DCCF3D1-8590-4E42-B6ED-818B3423A1B0}">
      <dgm:prSet phldrT="[Text]"/>
      <dgm:spPr/>
      <dgm:t>
        <a:bodyPr/>
        <a:lstStyle/>
        <a:p>
          <a:r>
            <a:rPr lang="en-US" dirty="0"/>
            <a:t>RMSE:</a:t>
          </a:r>
        </a:p>
        <a:p>
          <a:r>
            <a:rPr lang="en-US" dirty="0"/>
            <a:t>106852</a:t>
          </a:r>
        </a:p>
      </dgm:t>
    </dgm:pt>
    <dgm:pt modelId="{7E5777CB-67D7-714A-9581-16BFC61F5CE9}" type="sibTrans" cxnId="{5BC7BB92-4B59-8D45-9C6F-22819178886E}">
      <dgm:prSet/>
      <dgm:spPr/>
      <dgm:t>
        <a:bodyPr/>
        <a:lstStyle/>
        <a:p>
          <a:endParaRPr lang="en-US"/>
        </a:p>
      </dgm:t>
    </dgm:pt>
    <dgm:pt modelId="{DD9B55B2-9BD6-8F41-8C3D-D678320F3E6F}" type="parTrans" cxnId="{5BC7BB92-4B59-8D45-9C6F-22819178886E}">
      <dgm:prSet/>
      <dgm:spPr/>
      <dgm:t>
        <a:bodyPr/>
        <a:lstStyle/>
        <a:p>
          <a:endParaRPr lang="en-US"/>
        </a:p>
      </dgm:t>
    </dgm:pt>
    <dgm:pt modelId="{65BA2CB2-252D-5B44-BDD5-5C47E4DC37BD}">
      <dgm:prSet phldrT="[Text]"/>
      <dgm:spPr/>
      <dgm:t>
        <a:bodyPr/>
        <a:lstStyle/>
        <a:p>
          <a:r>
            <a:rPr lang="en-US" dirty="0"/>
            <a:t>XGBoost Regression</a:t>
          </a:r>
        </a:p>
      </dgm:t>
    </dgm:pt>
    <dgm:pt modelId="{E1B68615-EDE2-7F45-87B3-45701D784B58}" type="sibTrans" cxnId="{7B19284C-39A2-9242-848C-97A3B4F2CC31}">
      <dgm:prSet/>
      <dgm:spPr/>
      <dgm:t>
        <a:bodyPr/>
        <a:lstStyle/>
        <a:p>
          <a:endParaRPr lang="en-US"/>
        </a:p>
      </dgm:t>
    </dgm:pt>
    <dgm:pt modelId="{8788187C-70A5-0644-BF73-DD7C83220DCD}" type="parTrans" cxnId="{7B19284C-39A2-9242-848C-97A3B4F2CC31}">
      <dgm:prSet/>
      <dgm:spPr/>
      <dgm:t>
        <a:bodyPr/>
        <a:lstStyle/>
        <a:p>
          <a:endParaRPr lang="en-US"/>
        </a:p>
      </dgm:t>
    </dgm:pt>
    <dgm:pt modelId="{93CF9B40-7634-7341-A26D-30EED4AF6A7C}">
      <dgm:prSet phldrT="[Text]"/>
      <dgm:spPr/>
      <dgm:t>
        <a:bodyPr/>
        <a:lstStyle/>
        <a:p>
          <a:r>
            <a:rPr lang="en-US" dirty="0"/>
            <a:t>RMSE:</a:t>
          </a:r>
        </a:p>
        <a:p>
          <a:r>
            <a:rPr lang="en-US" dirty="0"/>
            <a:t>116499</a:t>
          </a:r>
        </a:p>
      </dgm:t>
    </dgm:pt>
    <dgm:pt modelId="{D5F8CBCD-0813-AB42-B78E-95C31872341A}" type="sibTrans" cxnId="{CD42248A-A3AF-9B4A-8BD0-36376D2CF105}">
      <dgm:prSet/>
      <dgm:spPr/>
      <dgm:t>
        <a:bodyPr/>
        <a:lstStyle/>
        <a:p>
          <a:endParaRPr lang="en-US"/>
        </a:p>
      </dgm:t>
    </dgm:pt>
    <dgm:pt modelId="{A34B6A1D-4396-F447-B732-EE29A52D16EB}" type="parTrans" cxnId="{CD42248A-A3AF-9B4A-8BD0-36376D2CF105}">
      <dgm:prSet/>
      <dgm:spPr/>
      <dgm:t>
        <a:bodyPr/>
        <a:lstStyle/>
        <a:p>
          <a:endParaRPr lang="en-US"/>
        </a:p>
      </dgm:t>
    </dgm:pt>
    <dgm:pt modelId="{6E05015A-9E9D-104B-90FE-551DA7D08C18}" type="pres">
      <dgm:prSet presAssocID="{2CDF46D3-5371-3B47-BFDB-EB2588AAA5D1}" presName="Name0" presStyleCnt="0">
        <dgm:presLayoutVars>
          <dgm:chPref val="3"/>
          <dgm:dir/>
          <dgm:animLvl val="lvl"/>
          <dgm:resizeHandles/>
        </dgm:presLayoutVars>
      </dgm:prSet>
      <dgm:spPr/>
    </dgm:pt>
    <dgm:pt modelId="{CF5424DF-9952-E448-A2E4-B957CFD66638}" type="pres">
      <dgm:prSet presAssocID="{B027925D-B0BC-8E40-80B2-EF3529AF031A}" presName="horFlow" presStyleCnt="0"/>
      <dgm:spPr/>
    </dgm:pt>
    <dgm:pt modelId="{525C15DA-4804-8543-AFCA-1C33887AFBF6}" type="pres">
      <dgm:prSet presAssocID="{B027925D-B0BC-8E40-80B2-EF3529AF031A}" presName="bigChev" presStyleLbl="node1" presStyleIdx="0" presStyleCnt="3"/>
      <dgm:spPr/>
    </dgm:pt>
    <dgm:pt modelId="{A8D24909-F9EF-F349-9010-CFEBABE042F7}" type="pres">
      <dgm:prSet presAssocID="{4E092D55-7207-914F-BD97-E6A813621EA5}" presName="parTrans" presStyleCnt="0"/>
      <dgm:spPr/>
    </dgm:pt>
    <dgm:pt modelId="{588AE37B-2E4B-3947-A6A8-BFE35E74F014}" type="pres">
      <dgm:prSet presAssocID="{C82C7D6F-4388-8F4A-842A-763C7F75D09F}" presName="node" presStyleLbl="alignAccFollowNode1" presStyleIdx="0" presStyleCnt="3">
        <dgm:presLayoutVars>
          <dgm:bulletEnabled val="1"/>
        </dgm:presLayoutVars>
      </dgm:prSet>
      <dgm:spPr/>
    </dgm:pt>
    <dgm:pt modelId="{474FCEFB-9B7D-3F4A-907A-C2F956F92630}" type="pres">
      <dgm:prSet presAssocID="{B027925D-B0BC-8E40-80B2-EF3529AF031A}" presName="vSp" presStyleCnt="0"/>
      <dgm:spPr/>
    </dgm:pt>
    <dgm:pt modelId="{33F78284-0FDE-9544-8CE0-DA68C4476750}" type="pres">
      <dgm:prSet presAssocID="{65BA2CB2-252D-5B44-BDD5-5C47E4DC37BD}" presName="horFlow" presStyleCnt="0"/>
      <dgm:spPr/>
    </dgm:pt>
    <dgm:pt modelId="{0CD46B1C-7DF1-2F42-8DC6-59AB380F7E0F}" type="pres">
      <dgm:prSet presAssocID="{65BA2CB2-252D-5B44-BDD5-5C47E4DC37BD}" presName="bigChev" presStyleLbl="node1" presStyleIdx="1" presStyleCnt="3"/>
      <dgm:spPr/>
    </dgm:pt>
    <dgm:pt modelId="{F8B00F4F-7CDE-BD49-A405-E236680CBAA5}" type="pres">
      <dgm:prSet presAssocID="{DD9B55B2-9BD6-8F41-8C3D-D678320F3E6F}" presName="parTrans" presStyleCnt="0"/>
      <dgm:spPr/>
    </dgm:pt>
    <dgm:pt modelId="{769D1916-1671-A04D-9302-5F7CC3A104A4}" type="pres">
      <dgm:prSet presAssocID="{5DCCF3D1-8590-4E42-B6ED-818B3423A1B0}" presName="node" presStyleLbl="alignAccFollowNode1" presStyleIdx="1" presStyleCnt="3">
        <dgm:presLayoutVars>
          <dgm:bulletEnabled val="1"/>
        </dgm:presLayoutVars>
      </dgm:prSet>
      <dgm:spPr/>
    </dgm:pt>
    <dgm:pt modelId="{03EFBE4D-357B-324F-85E4-963CDBC842F1}" type="pres">
      <dgm:prSet presAssocID="{65BA2CB2-252D-5B44-BDD5-5C47E4DC37BD}" presName="vSp" presStyleCnt="0"/>
      <dgm:spPr/>
    </dgm:pt>
    <dgm:pt modelId="{14987FF5-5973-6540-858A-0CA7BCEC6561}" type="pres">
      <dgm:prSet presAssocID="{B42D9AAD-EC73-204D-A0DA-F4B5132B81D4}" presName="horFlow" presStyleCnt="0"/>
      <dgm:spPr/>
    </dgm:pt>
    <dgm:pt modelId="{E70708E8-9D3B-DC40-ACB9-046F7F497447}" type="pres">
      <dgm:prSet presAssocID="{B42D9AAD-EC73-204D-A0DA-F4B5132B81D4}" presName="bigChev" presStyleLbl="node1" presStyleIdx="2" presStyleCnt="3"/>
      <dgm:spPr/>
    </dgm:pt>
    <dgm:pt modelId="{9E9CE89D-E800-4C4F-8BD4-484FE66E79ED}" type="pres">
      <dgm:prSet presAssocID="{A34B6A1D-4396-F447-B732-EE29A52D16EB}" presName="parTrans" presStyleCnt="0"/>
      <dgm:spPr/>
    </dgm:pt>
    <dgm:pt modelId="{9F14F5A5-F9FE-5341-B719-EDB58A8F0FA9}" type="pres">
      <dgm:prSet presAssocID="{93CF9B40-7634-7341-A26D-30EED4AF6A7C}" presName="node" presStyleLbl="alignAccFollowNode1" presStyleIdx="2" presStyleCnt="3">
        <dgm:presLayoutVars>
          <dgm:bulletEnabled val="1"/>
        </dgm:presLayoutVars>
      </dgm:prSet>
      <dgm:spPr/>
    </dgm:pt>
  </dgm:ptLst>
  <dgm:cxnLst>
    <dgm:cxn modelId="{0909A108-A098-164A-8349-D665BD1CC6CA}" srcId="{2CDF46D3-5371-3B47-BFDB-EB2588AAA5D1}" destId="{B42D9AAD-EC73-204D-A0DA-F4B5132B81D4}" srcOrd="2" destOrd="0" parTransId="{711AA0A7-9596-054E-8DAB-CA68E2D0E855}" sibTransId="{0E2DB76E-DD18-5648-8AE0-0C60D51F1D78}"/>
    <dgm:cxn modelId="{DE03A828-73D1-334A-A3F8-93F6EF2F8CFC}" type="presOf" srcId="{93CF9B40-7634-7341-A26D-30EED4AF6A7C}" destId="{9F14F5A5-F9FE-5341-B719-EDB58A8F0FA9}" srcOrd="0" destOrd="0" presId="urn:microsoft.com/office/officeart/2005/8/layout/lProcess3"/>
    <dgm:cxn modelId="{97FA8A2E-18C6-B641-8C93-8CB4F5D11D37}" type="presOf" srcId="{5DCCF3D1-8590-4E42-B6ED-818B3423A1B0}" destId="{769D1916-1671-A04D-9302-5F7CC3A104A4}" srcOrd="0" destOrd="0" presId="urn:microsoft.com/office/officeart/2005/8/layout/lProcess3"/>
    <dgm:cxn modelId="{7B19284C-39A2-9242-848C-97A3B4F2CC31}" srcId="{2CDF46D3-5371-3B47-BFDB-EB2588AAA5D1}" destId="{65BA2CB2-252D-5B44-BDD5-5C47E4DC37BD}" srcOrd="1" destOrd="0" parTransId="{8788187C-70A5-0644-BF73-DD7C83220DCD}" sibTransId="{E1B68615-EDE2-7F45-87B3-45701D784B58}"/>
    <dgm:cxn modelId="{A5E5554F-D961-AD45-AE62-ED8F27F7EE41}" type="presOf" srcId="{2CDF46D3-5371-3B47-BFDB-EB2588AAA5D1}" destId="{6E05015A-9E9D-104B-90FE-551DA7D08C18}" srcOrd="0" destOrd="0" presId="urn:microsoft.com/office/officeart/2005/8/layout/lProcess3"/>
    <dgm:cxn modelId="{CD480367-61F7-DA46-B182-028FCBF257C8}" srcId="{B027925D-B0BC-8E40-80B2-EF3529AF031A}" destId="{C82C7D6F-4388-8F4A-842A-763C7F75D09F}" srcOrd="0" destOrd="0" parTransId="{4E092D55-7207-914F-BD97-E6A813621EA5}" sibTransId="{65B78CE7-C7CE-7E4C-82AB-D8A4C04B2E88}"/>
    <dgm:cxn modelId="{23836873-70FC-5A4E-849F-2B6E7A26EC5F}" type="presOf" srcId="{B027925D-B0BC-8E40-80B2-EF3529AF031A}" destId="{525C15DA-4804-8543-AFCA-1C33887AFBF6}" srcOrd="0" destOrd="0" presId="urn:microsoft.com/office/officeart/2005/8/layout/lProcess3"/>
    <dgm:cxn modelId="{CD42248A-A3AF-9B4A-8BD0-36376D2CF105}" srcId="{B42D9AAD-EC73-204D-A0DA-F4B5132B81D4}" destId="{93CF9B40-7634-7341-A26D-30EED4AF6A7C}" srcOrd="0" destOrd="0" parTransId="{A34B6A1D-4396-F447-B732-EE29A52D16EB}" sibTransId="{D5F8CBCD-0813-AB42-B78E-95C31872341A}"/>
    <dgm:cxn modelId="{4CE40F8B-E72C-9848-B3DC-96959685000D}" type="presOf" srcId="{65BA2CB2-252D-5B44-BDD5-5C47E4DC37BD}" destId="{0CD46B1C-7DF1-2F42-8DC6-59AB380F7E0F}" srcOrd="0" destOrd="0" presId="urn:microsoft.com/office/officeart/2005/8/layout/lProcess3"/>
    <dgm:cxn modelId="{5BC7BB92-4B59-8D45-9C6F-22819178886E}" srcId="{65BA2CB2-252D-5B44-BDD5-5C47E4DC37BD}" destId="{5DCCF3D1-8590-4E42-B6ED-818B3423A1B0}" srcOrd="0" destOrd="0" parTransId="{DD9B55B2-9BD6-8F41-8C3D-D678320F3E6F}" sibTransId="{7E5777CB-67D7-714A-9581-16BFC61F5CE9}"/>
    <dgm:cxn modelId="{9D5DD69A-6A54-7940-B59D-83916AC32B27}" type="presOf" srcId="{B42D9AAD-EC73-204D-A0DA-F4B5132B81D4}" destId="{E70708E8-9D3B-DC40-ACB9-046F7F497447}" srcOrd="0" destOrd="0" presId="urn:microsoft.com/office/officeart/2005/8/layout/lProcess3"/>
    <dgm:cxn modelId="{83070AE4-C350-CF46-9A2D-83E24249A740}" type="presOf" srcId="{C82C7D6F-4388-8F4A-842A-763C7F75D09F}" destId="{588AE37B-2E4B-3947-A6A8-BFE35E74F014}" srcOrd="0" destOrd="0" presId="urn:microsoft.com/office/officeart/2005/8/layout/lProcess3"/>
    <dgm:cxn modelId="{DAC5C2F2-02C2-D74B-A1D8-457B5E0D8443}" srcId="{2CDF46D3-5371-3B47-BFDB-EB2588AAA5D1}" destId="{B027925D-B0BC-8E40-80B2-EF3529AF031A}" srcOrd="0" destOrd="0" parTransId="{2E8CE68D-B922-024B-B9C8-062C34D0DDDB}" sibTransId="{087D36A7-DAFE-3041-95A6-EAD0C46E79F0}"/>
    <dgm:cxn modelId="{58C7D0E0-6340-7947-BC7A-CA7DC73D6F7D}" type="presParOf" srcId="{6E05015A-9E9D-104B-90FE-551DA7D08C18}" destId="{CF5424DF-9952-E448-A2E4-B957CFD66638}" srcOrd="0" destOrd="0" presId="urn:microsoft.com/office/officeart/2005/8/layout/lProcess3"/>
    <dgm:cxn modelId="{DFF74485-236A-7448-B531-50B26AF760CE}" type="presParOf" srcId="{CF5424DF-9952-E448-A2E4-B957CFD66638}" destId="{525C15DA-4804-8543-AFCA-1C33887AFBF6}" srcOrd="0" destOrd="0" presId="urn:microsoft.com/office/officeart/2005/8/layout/lProcess3"/>
    <dgm:cxn modelId="{3B230D37-A1F6-CE45-88E0-9D544AD9F547}" type="presParOf" srcId="{CF5424DF-9952-E448-A2E4-B957CFD66638}" destId="{A8D24909-F9EF-F349-9010-CFEBABE042F7}" srcOrd="1" destOrd="0" presId="urn:microsoft.com/office/officeart/2005/8/layout/lProcess3"/>
    <dgm:cxn modelId="{9E9853E4-BDD7-2D40-AD4C-61B1DE116A5D}" type="presParOf" srcId="{CF5424DF-9952-E448-A2E4-B957CFD66638}" destId="{588AE37B-2E4B-3947-A6A8-BFE35E74F014}" srcOrd="2" destOrd="0" presId="urn:microsoft.com/office/officeart/2005/8/layout/lProcess3"/>
    <dgm:cxn modelId="{819801B6-0A43-BC4F-8181-50F67DE252A6}" type="presParOf" srcId="{6E05015A-9E9D-104B-90FE-551DA7D08C18}" destId="{474FCEFB-9B7D-3F4A-907A-C2F956F92630}" srcOrd="1" destOrd="0" presId="urn:microsoft.com/office/officeart/2005/8/layout/lProcess3"/>
    <dgm:cxn modelId="{9FCCD4A8-88DC-4E43-BC9A-B4EC4C2E8776}" type="presParOf" srcId="{6E05015A-9E9D-104B-90FE-551DA7D08C18}" destId="{33F78284-0FDE-9544-8CE0-DA68C4476750}" srcOrd="2" destOrd="0" presId="urn:microsoft.com/office/officeart/2005/8/layout/lProcess3"/>
    <dgm:cxn modelId="{496CACDA-C66C-AC42-9CB8-49718666930B}" type="presParOf" srcId="{33F78284-0FDE-9544-8CE0-DA68C4476750}" destId="{0CD46B1C-7DF1-2F42-8DC6-59AB380F7E0F}" srcOrd="0" destOrd="0" presId="urn:microsoft.com/office/officeart/2005/8/layout/lProcess3"/>
    <dgm:cxn modelId="{1439F929-9160-1745-8AA2-BA63D5DCE8FC}" type="presParOf" srcId="{33F78284-0FDE-9544-8CE0-DA68C4476750}" destId="{F8B00F4F-7CDE-BD49-A405-E236680CBAA5}" srcOrd="1" destOrd="0" presId="urn:microsoft.com/office/officeart/2005/8/layout/lProcess3"/>
    <dgm:cxn modelId="{109C40B3-29F7-E743-B44D-1F16E0B19D6D}" type="presParOf" srcId="{33F78284-0FDE-9544-8CE0-DA68C4476750}" destId="{769D1916-1671-A04D-9302-5F7CC3A104A4}" srcOrd="2" destOrd="0" presId="urn:microsoft.com/office/officeart/2005/8/layout/lProcess3"/>
    <dgm:cxn modelId="{04021C59-2B84-2445-8AB5-110D8B4AFAB5}" type="presParOf" srcId="{6E05015A-9E9D-104B-90FE-551DA7D08C18}" destId="{03EFBE4D-357B-324F-85E4-963CDBC842F1}" srcOrd="3" destOrd="0" presId="urn:microsoft.com/office/officeart/2005/8/layout/lProcess3"/>
    <dgm:cxn modelId="{D50F0DB1-A12C-8D43-B9B8-C4508CABE00B}" type="presParOf" srcId="{6E05015A-9E9D-104B-90FE-551DA7D08C18}" destId="{14987FF5-5973-6540-858A-0CA7BCEC6561}" srcOrd="4" destOrd="0" presId="urn:microsoft.com/office/officeart/2005/8/layout/lProcess3"/>
    <dgm:cxn modelId="{4C600251-FFA0-1949-BAE3-67D96B0DC3B0}" type="presParOf" srcId="{14987FF5-5973-6540-858A-0CA7BCEC6561}" destId="{E70708E8-9D3B-DC40-ACB9-046F7F497447}" srcOrd="0" destOrd="0" presId="urn:microsoft.com/office/officeart/2005/8/layout/lProcess3"/>
    <dgm:cxn modelId="{05A80C21-CAD2-BB47-887D-1CF211F3D4A0}" type="presParOf" srcId="{14987FF5-5973-6540-858A-0CA7BCEC6561}" destId="{9E9CE89D-E800-4C4F-8BD4-484FE66E79ED}" srcOrd="1" destOrd="0" presId="urn:microsoft.com/office/officeart/2005/8/layout/lProcess3"/>
    <dgm:cxn modelId="{8F9C26BC-C1EC-6F43-9AEA-9BEBDF7C5DDA}" type="presParOf" srcId="{14987FF5-5973-6540-858A-0CA7BCEC6561}" destId="{9F14F5A5-F9FE-5341-B719-EDB58A8F0FA9}" srcOrd="2" destOrd="0" presId="urn:microsoft.com/office/officeart/2005/8/layout/lProcess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2CDF46D3-5371-3B47-BFDB-EB2588AAA5D1}"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B027925D-B0BC-8E40-80B2-EF3529AF031A}">
      <dgm:prSet phldrT="[Text]"/>
      <dgm:spPr/>
      <dgm:t>
        <a:bodyPr/>
        <a:lstStyle/>
        <a:p>
          <a:r>
            <a:rPr lang="en-US" dirty="0"/>
            <a:t>Full linear model</a:t>
          </a:r>
        </a:p>
      </dgm:t>
    </dgm:pt>
    <dgm:pt modelId="{2E8CE68D-B922-024B-B9C8-062C34D0DDDB}" type="parTrans" cxnId="{DAC5C2F2-02C2-D74B-A1D8-457B5E0D8443}">
      <dgm:prSet/>
      <dgm:spPr/>
      <dgm:t>
        <a:bodyPr/>
        <a:lstStyle/>
        <a:p>
          <a:endParaRPr lang="en-US"/>
        </a:p>
      </dgm:t>
    </dgm:pt>
    <dgm:pt modelId="{087D36A7-DAFE-3041-95A6-EAD0C46E79F0}" type="sibTrans" cxnId="{DAC5C2F2-02C2-D74B-A1D8-457B5E0D8443}">
      <dgm:prSet/>
      <dgm:spPr/>
      <dgm:t>
        <a:bodyPr/>
        <a:lstStyle/>
        <a:p>
          <a:endParaRPr lang="en-US"/>
        </a:p>
      </dgm:t>
    </dgm:pt>
    <dgm:pt modelId="{C82C7D6F-4388-8F4A-842A-763C7F75D09F}">
      <dgm:prSet phldrT="[Text]" custT="1"/>
      <dgm:spPr/>
      <dgm:t>
        <a:bodyPr/>
        <a:lstStyle/>
        <a:p>
          <a:r>
            <a:rPr lang="en-US" sz="1700" dirty="0"/>
            <a:t>RMSE:</a:t>
          </a:r>
        </a:p>
        <a:p>
          <a:r>
            <a:rPr lang="en-US" sz="1700" dirty="0"/>
            <a:t>117234</a:t>
          </a:r>
        </a:p>
      </dgm:t>
    </dgm:pt>
    <dgm:pt modelId="{4E092D55-7207-914F-BD97-E6A813621EA5}" type="parTrans" cxnId="{CD480367-61F7-DA46-B182-028FCBF257C8}">
      <dgm:prSet/>
      <dgm:spPr/>
      <dgm:t>
        <a:bodyPr/>
        <a:lstStyle/>
        <a:p>
          <a:endParaRPr lang="en-US"/>
        </a:p>
      </dgm:t>
    </dgm:pt>
    <dgm:pt modelId="{65B78CE7-C7CE-7E4C-82AB-D8A4C04B2E88}" type="sibTrans" cxnId="{CD480367-61F7-DA46-B182-028FCBF257C8}">
      <dgm:prSet/>
      <dgm:spPr/>
      <dgm:t>
        <a:bodyPr/>
        <a:lstStyle/>
        <a:p>
          <a:endParaRPr lang="en-US"/>
        </a:p>
      </dgm:t>
    </dgm:pt>
    <dgm:pt modelId="{65BA2CB2-252D-5B44-BDD5-5C47E4DC37BD}">
      <dgm:prSet phldrT="[Text]"/>
      <dgm:spPr/>
      <dgm:t>
        <a:bodyPr/>
        <a:lstStyle/>
        <a:p>
          <a:r>
            <a:rPr lang="en-US" dirty="0"/>
            <a:t>Ridge regression</a:t>
          </a:r>
        </a:p>
      </dgm:t>
    </dgm:pt>
    <dgm:pt modelId="{8788187C-70A5-0644-BF73-DD7C83220DCD}" type="parTrans" cxnId="{7B19284C-39A2-9242-848C-97A3B4F2CC31}">
      <dgm:prSet/>
      <dgm:spPr/>
      <dgm:t>
        <a:bodyPr/>
        <a:lstStyle/>
        <a:p>
          <a:endParaRPr lang="en-US"/>
        </a:p>
      </dgm:t>
    </dgm:pt>
    <dgm:pt modelId="{E1B68615-EDE2-7F45-87B3-45701D784B58}" type="sibTrans" cxnId="{7B19284C-39A2-9242-848C-97A3B4F2CC31}">
      <dgm:prSet/>
      <dgm:spPr/>
      <dgm:t>
        <a:bodyPr/>
        <a:lstStyle/>
        <a:p>
          <a:endParaRPr lang="en-US"/>
        </a:p>
      </dgm:t>
    </dgm:pt>
    <dgm:pt modelId="{5DCCF3D1-8590-4E42-B6ED-818B3423A1B0}">
      <dgm:prSet phldrT="[Text]" custT="1"/>
      <dgm:spPr/>
      <dgm:t>
        <a:bodyPr/>
        <a:lstStyle/>
        <a:p>
          <a:r>
            <a:rPr lang="en-US" sz="1700" dirty="0"/>
            <a:t>RMSE:</a:t>
          </a:r>
        </a:p>
        <a:p>
          <a:r>
            <a:rPr lang="en-US" sz="1700" dirty="0"/>
            <a:t>116581 </a:t>
          </a:r>
        </a:p>
      </dgm:t>
    </dgm:pt>
    <dgm:pt modelId="{DD9B55B2-9BD6-8F41-8C3D-D678320F3E6F}" type="parTrans" cxnId="{5BC7BB92-4B59-8D45-9C6F-22819178886E}">
      <dgm:prSet/>
      <dgm:spPr/>
      <dgm:t>
        <a:bodyPr/>
        <a:lstStyle/>
        <a:p>
          <a:endParaRPr lang="en-US"/>
        </a:p>
      </dgm:t>
    </dgm:pt>
    <dgm:pt modelId="{7E5777CB-67D7-714A-9581-16BFC61F5CE9}" type="sibTrans" cxnId="{5BC7BB92-4B59-8D45-9C6F-22819178886E}">
      <dgm:prSet/>
      <dgm:spPr/>
      <dgm:t>
        <a:bodyPr/>
        <a:lstStyle/>
        <a:p>
          <a:endParaRPr lang="en-US"/>
        </a:p>
      </dgm:t>
    </dgm:pt>
    <dgm:pt modelId="{6E05015A-9E9D-104B-90FE-551DA7D08C18}" type="pres">
      <dgm:prSet presAssocID="{2CDF46D3-5371-3B47-BFDB-EB2588AAA5D1}" presName="Name0" presStyleCnt="0">
        <dgm:presLayoutVars>
          <dgm:chPref val="3"/>
          <dgm:dir/>
          <dgm:animLvl val="lvl"/>
          <dgm:resizeHandles/>
        </dgm:presLayoutVars>
      </dgm:prSet>
      <dgm:spPr/>
    </dgm:pt>
    <dgm:pt modelId="{CF5424DF-9952-E448-A2E4-B957CFD66638}" type="pres">
      <dgm:prSet presAssocID="{B027925D-B0BC-8E40-80B2-EF3529AF031A}" presName="horFlow" presStyleCnt="0"/>
      <dgm:spPr/>
    </dgm:pt>
    <dgm:pt modelId="{525C15DA-4804-8543-AFCA-1C33887AFBF6}" type="pres">
      <dgm:prSet presAssocID="{B027925D-B0BC-8E40-80B2-EF3529AF031A}" presName="bigChev" presStyleLbl="node1" presStyleIdx="0" presStyleCnt="2" custLinFactY="19887" custLinFactNeighborX="5535" custLinFactNeighborY="100000"/>
      <dgm:spPr/>
    </dgm:pt>
    <dgm:pt modelId="{A8D24909-F9EF-F349-9010-CFEBABE042F7}" type="pres">
      <dgm:prSet presAssocID="{4E092D55-7207-914F-BD97-E6A813621EA5}" presName="parTrans" presStyleCnt="0"/>
      <dgm:spPr/>
    </dgm:pt>
    <dgm:pt modelId="{588AE37B-2E4B-3947-A6A8-BFE35E74F014}" type="pres">
      <dgm:prSet presAssocID="{C82C7D6F-4388-8F4A-842A-763C7F75D09F}" presName="node" presStyleLbl="alignAccFollowNode1" presStyleIdx="0" presStyleCnt="2" custLinFactY="29804" custLinFactNeighborX="28901" custLinFactNeighborY="100000">
        <dgm:presLayoutVars>
          <dgm:bulletEnabled val="1"/>
        </dgm:presLayoutVars>
      </dgm:prSet>
      <dgm:spPr/>
    </dgm:pt>
    <dgm:pt modelId="{474FCEFB-9B7D-3F4A-907A-C2F956F92630}" type="pres">
      <dgm:prSet presAssocID="{B027925D-B0BC-8E40-80B2-EF3529AF031A}" presName="vSp" presStyleCnt="0"/>
      <dgm:spPr/>
    </dgm:pt>
    <dgm:pt modelId="{33F78284-0FDE-9544-8CE0-DA68C4476750}" type="pres">
      <dgm:prSet presAssocID="{65BA2CB2-252D-5B44-BDD5-5C47E4DC37BD}" presName="horFlow" presStyleCnt="0"/>
      <dgm:spPr/>
    </dgm:pt>
    <dgm:pt modelId="{0CD46B1C-7DF1-2F42-8DC6-59AB380F7E0F}" type="pres">
      <dgm:prSet presAssocID="{65BA2CB2-252D-5B44-BDD5-5C47E4DC37BD}" presName="bigChev" presStyleLbl="node1" presStyleIdx="1" presStyleCnt="2" custLinFactY="-12776" custLinFactNeighborX="-6165" custLinFactNeighborY="-100000"/>
      <dgm:spPr/>
    </dgm:pt>
    <dgm:pt modelId="{F8B00F4F-7CDE-BD49-A405-E236680CBAA5}" type="pres">
      <dgm:prSet presAssocID="{DD9B55B2-9BD6-8F41-8C3D-D678320F3E6F}" presName="parTrans" presStyleCnt="0"/>
      <dgm:spPr/>
    </dgm:pt>
    <dgm:pt modelId="{769D1916-1671-A04D-9302-5F7CC3A104A4}" type="pres">
      <dgm:prSet presAssocID="{5DCCF3D1-8590-4E42-B6ED-818B3423A1B0}" presName="node" presStyleLbl="alignAccFollowNode1" presStyleIdx="1" presStyleCnt="2" custLinFactY="-38042" custLinFactNeighborX="23365" custLinFactNeighborY="-100000">
        <dgm:presLayoutVars>
          <dgm:bulletEnabled val="1"/>
        </dgm:presLayoutVars>
      </dgm:prSet>
      <dgm:spPr/>
    </dgm:pt>
  </dgm:ptLst>
  <dgm:cxnLst>
    <dgm:cxn modelId="{97FA8A2E-18C6-B641-8C93-8CB4F5D11D37}" type="presOf" srcId="{5DCCF3D1-8590-4E42-B6ED-818B3423A1B0}" destId="{769D1916-1671-A04D-9302-5F7CC3A104A4}" srcOrd="0" destOrd="0" presId="urn:microsoft.com/office/officeart/2005/8/layout/lProcess3"/>
    <dgm:cxn modelId="{7B19284C-39A2-9242-848C-97A3B4F2CC31}" srcId="{2CDF46D3-5371-3B47-BFDB-EB2588AAA5D1}" destId="{65BA2CB2-252D-5B44-BDD5-5C47E4DC37BD}" srcOrd="1" destOrd="0" parTransId="{8788187C-70A5-0644-BF73-DD7C83220DCD}" sibTransId="{E1B68615-EDE2-7F45-87B3-45701D784B58}"/>
    <dgm:cxn modelId="{A5E5554F-D961-AD45-AE62-ED8F27F7EE41}" type="presOf" srcId="{2CDF46D3-5371-3B47-BFDB-EB2588AAA5D1}" destId="{6E05015A-9E9D-104B-90FE-551DA7D08C18}" srcOrd="0" destOrd="0" presId="urn:microsoft.com/office/officeart/2005/8/layout/lProcess3"/>
    <dgm:cxn modelId="{CD480367-61F7-DA46-B182-028FCBF257C8}" srcId="{B027925D-B0BC-8E40-80B2-EF3529AF031A}" destId="{C82C7D6F-4388-8F4A-842A-763C7F75D09F}" srcOrd="0" destOrd="0" parTransId="{4E092D55-7207-914F-BD97-E6A813621EA5}" sibTransId="{65B78CE7-C7CE-7E4C-82AB-D8A4C04B2E88}"/>
    <dgm:cxn modelId="{23836873-70FC-5A4E-849F-2B6E7A26EC5F}" type="presOf" srcId="{B027925D-B0BC-8E40-80B2-EF3529AF031A}" destId="{525C15DA-4804-8543-AFCA-1C33887AFBF6}" srcOrd="0" destOrd="0" presId="urn:microsoft.com/office/officeart/2005/8/layout/lProcess3"/>
    <dgm:cxn modelId="{4CE40F8B-E72C-9848-B3DC-96959685000D}" type="presOf" srcId="{65BA2CB2-252D-5B44-BDD5-5C47E4DC37BD}" destId="{0CD46B1C-7DF1-2F42-8DC6-59AB380F7E0F}" srcOrd="0" destOrd="0" presId="urn:microsoft.com/office/officeart/2005/8/layout/lProcess3"/>
    <dgm:cxn modelId="{5BC7BB92-4B59-8D45-9C6F-22819178886E}" srcId="{65BA2CB2-252D-5B44-BDD5-5C47E4DC37BD}" destId="{5DCCF3D1-8590-4E42-B6ED-818B3423A1B0}" srcOrd="0" destOrd="0" parTransId="{DD9B55B2-9BD6-8F41-8C3D-D678320F3E6F}" sibTransId="{7E5777CB-67D7-714A-9581-16BFC61F5CE9}"/>
    <dgm:cxn modelId="{83070AE4-C350-CF46-9A2D-83E24249A740}" type="presOf" srcId="{C82C7D6F-4388-8F4A-842A-763C7F75D09F}" destId="{588AE37B-2E4B-3947-A6A8-BFE35E74F014}" srcOrd="0" destOrd="0" presId="urn:microsoft.com/office/officeart/2005/8/layout/lProcess3"/>
    <dgm:cxn modelId="{DAC5C2F2-02C2-D74B-A1D8-457B5E0D8443}" srcId="{2CDF46D3-5371-3B47-BFDB-EB2588AAA5D1}" destId="{B027925D-B0BC-8E40-80B2-EF3529AF031A}" srcOrd="0" destOrd="0" parTransId="{2E8CE68D-B922-024B-B9C8-062C34D0DDDB}" sibTransId="{087D36A7-DAFE-3041-95A6-EAD0C46E79F0}"/>
    <dgm:cxn modelId="{58C7D0E0-6340-7947-BC7A-CA7DC73D6F7D}" type="presParOf" srcId="{6E05015A-9E9D-104B-90FE-551DA7D08C18}" destId="{CF5424DF-9952-E448-A2E4-B957CFD66638}" srcOrd="0" destOrd="0" presId="urn:microsoft.com/office/officeart/2005/8/layout/lProcess3"/>
    <dgm:cxn modelId="{DFF74485-236A-7448-B531-50B26AF760CE}" type="presParOf" srcId="{CF5424DF-9952-E448-A2E4-B957CFD66638}" destId="{525C15DA-4804-8543-AFCA-1C33887AFBF6}" srcOrd="0" destOrd="0" presId="urn:microsoft.com/office/officeart/2005/8/layout/lProcess3"/>
    <dgm:cxn modelId="{3B230D37-A1F6-CE45-88E0-9D544AD9F547}" type="presParOf" srcId="{CF5424DF-9952-E448-A2E4-B957CFD66638}" destId="{A8D24909-F9EF-F349-9010-CFEBABE042F7}" srcOrd="1" destOrd="0" presId="urn:microsoft.com/office/officeart/2005/8/layout/lProcess3"/>
    <dgm:cxn modelId="{9E9853E4-BDD7-2D40-AD4C-61B1DE116A5D}" type="presParOf" srcId="{CF5424DF-9952-E448-A2E4-B957CFD66638}" destId="{588AE37B-2E4B-3947-A6A8-BFE35E74F014}" srcOrd="2" destOrd="0" presId="urn:microsoft.com/office/officeart/2005/8/layout/lProcess3"/>
    <dgm:cxn modelId="{819801B6-0A43-BC4F-8181-50F67DE252A6}" type="presParOf" srcId="{6E05015A-9E9D-104B-90FE-551DA7D08C18}" destId="{474FCEFB-9B7D-3F4A-907A-C2F956F92630}" srcOrd="1" destOrd="0" presId="urn:microsoft.com/office/officeart/2005/8/layout/lProcess3"/>
    <dgm:cxn modelId="{9FCCD4A8-88DC-4E43-BC9A-B4EC4C2E8776}" type="presParOf" srcId="{6E05015A-9E9D-104B-90FE-551DA7D08C18}" destId="{33F78284-0FDE-9544-8CE0-DA68C4476750}" srcOrd="2" destOrd="0" presId="urn:microsoft.com/office/officeart/2005/8/layout/lProcess3"/>
    <dgm:cxn modelId="{496CACDA-C66C-AC42-9CB8-49718666930B}" type="presParOf" srcId="{33F78284-0FDE-9544-8CE0-DA68C4476750}" destId="{0CD46B1C-7DF1-2F42-8DC6-59AB380F7E0F}" srcOrd="0" destOrd="0" presId="urn:microsoft.com/office/officeart/2005/8/layout/lProcess3"/>
    <dgm:cxn modelId="{1439F929-9160-1745-8AA2-BA63D5DCE8FC}" type="presParOf" srcId="{33F78284-0FDE-9544-8CE0-DA68C4476750}" destId="{F8B00F4F-7CDE-BD49-A405-E236680CBAA5}" srcOrd="1" destOrd="0" presId="urn:microsoft.com/office/officeart/2005/8/layout/lProcess3"/>
    <dgm:cxn modelId="{109C40B3-29F7-E743-B44D-1F16E0B19D6D}" type="presParOf" srcId="{33F78284-0FDE-9544-8CE0-DA68C4476750}" destId="{769D1916-1671-A04D-9302-5F7CC3A104A4}" srcOrd="2" destOrd="0" presId="urn:microsoft.com/office/officeart/2005/8/layout/lProcess3"/>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0B5E79-E2BD-6047-BE7C-04857D83277B}">
      <dsp:nvSpPr>
        <dsp:cNvPr id="0" name=""/>
        <dsp:cNvSpPr/>
      </dsp:nvSpPr>
      <dsp:spPr>
        <a:xfrm>
          <a:off x="940593" y="3571"/>
          <a:ext cx="4214812" cy="252888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Is it possible to choose what the limit balance of a customer’s credit card should be using machine learning? </a:t>
          </a:r>
        </a:p>
      </dsp:txBody>
      <dsp:txXfrm>
        <a:off x="940593" y="3571"/>
        <a:ext cx="4214812" cy="2528887"/>
      </dsp:txXfrm>
    </dsp:sp>
    <dsp:sp modelId="{6958D9FE-F0B7-A14F-B6C7-79A84820E06E}">
      <dsp:nvSpPr>
        <dsp:cNvPr id="0" name=""/>
        <dsp:cNvSpPr/>
      </dsp:nvSpPr>
      <dsp:spPr>
        <a:xfrm>
          <a:off x="940593" y="2953940"/>
          <a:ext cx="4214812" cy="252888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Is it possible to predict if a customer is going to default their credit card payment based on certain parameters in their profile? </a:t>
          </a:r>
        </a:p>
      </dsp:txBody>
      <dsp:txXfrm>
        <a:off x="940593" y="2953940"/>
        <a:ext cx="4214812" cy="2528887"/>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286A90-3663-F34F-9EEF-4EF4FC17D550}">
      <dsp:nvSpPr>
        <dsp:cNvPr id="0" name=""/>
        <dsp:cNvSpPr/>
      </dsp:nvSpPr>
      <dsp:spPr>
        <a:xfrm>
          <a:off x="742" y="1271641"/>
          <a:ext cx="2606480" cy="1655114"/>
        </a:xfrm>
        <a:prstGeom prst="roundRect">
          <a:avLst>
            <a:gd name="adj" fmla="val 10000"/>
          </a:avLst>
        </a:prstGeom>
        <a:solidFill>
          <a:schemeClr val="accent3">
            <a:lumMod val="75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EE55A2A0-4E3E-8548-84AC-3C3243B21A08}">
      <dsp:nvSpPr>
        <dsp:cNvPr id="0" name=""/>
        <dsp:cNvSpPr/>
      </dsp:nvSpPr>
      <dsp:spPr>
        <a:xfrm>
          <a:off x="290351" y="1546769"/>
          <a:ext cx="2606480" cy="165511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It assumes a linear relationship between the predictors and the log-odds of the outcome.</a:t>
          </a:r>
        </a:p>
      </dsp:txBody>
      <dsp:txXfrm>
        <a:off x="338828" y="1595246"/>
        <a:ext cx="2509526" cy="1558160"/>
      </dsp:txXfrm>
    </dsp:sp>
    <dsp:sp modelId="{B201E4B8-558F-D94B-9DE9-63E11CF043D3}">
      <dsp:nvSpPr>
        <dsp:cNvPr id="0" name=""/>
        <dsp:cNvSpPr/>
      </dsp:nvSpPr>
      <dsp:spPr>
        <a:xfrm>
          <a:off x="3186440" y="1271641"/>
          <a:ext cx="2606480" cy="1655114"/>
        </a:xfrm>
        <a:prstGeom prst="roundRect">
          <a:avLst>
            <a:gd name="adj" fmla="val 10000"/>
          </a:avLst>
        </a:prstGeom>
        <a:solidFill>
          <a:schemeClr val="accent3">
            <a:lumMod val="75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CCEC9F18-9C60-E147-B554-745F7CBABA65}">
      <dsp:nvSpPr>
        <dsp:cNvPr id="0" name=""/>
        <dsp:cNvSpPr/>
      </dsp:nvSpPr>
      <dsp:spPr>
        <a:xfrm>
          <a:off x="3476049" y="1546769"/>
          <a:ext cx="2606480" cy="165511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Accuracy: 82.3%</a:t>
          </a:r>
        </a:p>
        <a:p>
          <a:pPr marL="0" lvl="0" indent="0" algn="ctr" defTabSz="933450">
            <a:lnSpc>
              <a:spcPct val="90000"/>
            </a:lnSpc>
            <a:spcBef>
              <a:spcPct val="0"/>
            </a:spcBef>
            <a:spcAft>
              <a:spcPct val="35000"/>
            </a:spcAft>
            <a:buNone/>
          </a:pPr>
          <a:r>
            <a:rPr lang="en-US" sz="2100" kern="1200" dirty="0"/>
            <a:t>Kappa: 0.36</a:t>
          </a:r>
        </a:p>
        <a:p>
          <a:pPr marL="0" lvl="0" indent="0" algn="ctr" defTabSz="933450">
            <a:lnSpc>
              <a:spcPct val="90000"/>
            </a:lnSpc>
            <a:spcBef>
              <a:spcPct val="0"/>
            </a:spcBef>
            <a:spcAft>
              <a:spcPct val="35000"/>
            </a:spcAft>
            <a:buNone/>
          </a:pPr>
          <a:r>
            <a:rPr lang="en-US" sz="2100" kern="1200" dirty="0"/>
            <a:t>Balanced Accuracy: 65%</a:t>
          </a:r>
        </a:p>
      </dsp:txBody>
      <dsp:txXfrm>
        <a:off x="3524526" y="1595246"/>
        <a:ext cx="2509526" cy="155816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286A90-3663-F34F-9EEF-4EF4FC17D550}">
      <dsp:nvSpPr>
        <dsp:cNvPr id="0" name=""/>
        <dsp:cNvSpPr/>
      </dsp:nvSpPr>
      <dsp:spPr>
        <a:xfrm>
          <a:off x="742" y="1271641"/>
          <a:ext cx="2606480" cy="1655114"/>
        </a:xfrm>
        <a:prstGeom prst="roundRect">
          <a:avLst>
            <a:gd name="adj" fmla="val 10000"/>
          </a:avLst>
        </a:prstGeom>
        <a:solidFill>
          <a:schemeClr val="accent3">
            <a:lumMod val="75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EE55A2A0-4E3E-8548-84AC-3C3243B21A08}">
      <dsp:nvSpPr>
        <dsp:cNvPr id="0" name=""/>
        <dsp:cNvSpPr/>
      </dsp:nvSpPr>
      <dsp:spPr>
        <a:xfrm>
          <a:off x="290351" y="1546769"/>
          <a:ext cx="2606480" cy="165511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It assumes that the data can be classified using hyperplanes </a:t>
          </a:r>
        </a:p>
      </dsp:txBody>
      <dsp:txXfrm>
        <a:off x="338828" y="1595246"/>
        <a:ext cx="2509526" cy="1558160"/>
      </dsp:txXfrm>
    </dsp:sp>
    <dsp:sp modelId="{B201E4B8-558F-D94B-9DE9-63E11CF043D3}">
      <dsp:nvSpPr>
        <dsp:cNvPr id="0" name=""/>
        <dsp:cNvSpPr/>
      </dsp:nvSpPr>
      <dsp:spPr>
        <a:xfrm>
          <a:off x="3186440" y="1271641"/>
          <a:ext cx="2606480" cy="1655114"/>
        </a:xfrm>
        <a:prstGeom prst="roundRect">
          <a:avLst>
            <a:gd name="adj" fmla="val 10000"/>
          </a:avLst>
        </a:prstGeom>
        <a:solidFill>
          <a:schemeClr val="accent3">
            <a:lumMod val="75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CCEC9F18-9C60-E147-B554-745F7CBABA65}">
      <dsp:nvSpPr>
        <dsp:cNvPr id="0" name=""/>
        <dsp:cNvSpPr/>
      </dsp:nvSpPr>
      <dsp:spPr>
        <a:xfrm>
          <a:off x="3476049" y="1546769"/>
          <a:ext cx="2606480" cy="165511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Accuracy: 81.2%</a:t>
          </a:r>
        </a:p>
        <a:p>
          <a:pPr marL="0" lvl="0" indent="0" algn="ctr" defTabSz="933450">
            <a:lnSpc>
              <a:spcPct val="90000"/>
            </a:lnSpc>
            <a:spcBef>
              <a:spcPct val="0"/>
            </a:spcBef>
            <a:spcAft>
              <a:spcPct val="35000"/>
            </a:spcAft>
            <a:buNone/>
          </a:pPr>
          <a:r>
            <a:rPr lang="en-US" sz="2100" kern="1200" dirty="0"/>
            <a:t>Kappa: 0.27</a:t>
          </a:r>
        </a:p>
        <a:p>
          <a:pPr marL="0" lvl="0" indent="0" algn="ctr" defTabSz="933450">
            <a:lnSpc>
              <a:spcPct val="90000"/>
            </a:lnSpc>
            <a:spcBef>
              <a:spcPct val="0"/>
            </a:spcBef>
            <a:spcAft>
              <a:spcPct val="35000"/>
            </a:spcAft>
            <a:buNone/>
          </a:pPr>
          <a:r>
            <a:rPr lang="en-US" sz="2100" kern="1200" dirty="0"/>
            <a:t>Balanced Accuracy: 75%</a:t>
          </a:r>
        </a:p>
      </dsp:txBody>
      <dsp:txXfrm>
        <a:off x="3524526" y="1595246"/>
        <a:ext cx="2509526" cy="155816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286A90-3663-F34F-9EEF-4EF4FC17D550}">
      <dsp:nvSpPr>
        <dsp:cNvPr id="0" name=""/>
        <dsp:cNvSpPr/>
      </dsp:nvSpPr>
      <dsp:spPr>
        <a:xfrm>
          <a:off x="742" y="1271641"/>
          <a:ext cx="2606480" cy="1655114"/>
        </a:xfrm>
        <a:prstGeom prst="roundRect">
          <a:avLst>
            <a:gd name="adj" fmla="val 10000"/>
          </a:avLst>
        </a:prstGeom>
        <a:solidFill>
          <a:schemeClr val="accent3">
            <a:lumMod val="75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EE55A2A0-4E3E-8548-84AC-3C3243B21A08}">
      <dsp:nvSpPr>
        <dsp:cNvPr id="0" name=""/>
        <dsp:cNvSpPr/>
      </dsp:nvSpPr>
      <dsp:spPr>
        <a:xfrm>
          <a:off x="290351" y="1546769"/>
          <a:ext cx="2606480" cy="165511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The radial kernel SVM works by mapping the data into a higher-dimensional space and trying to classify it using radial hyperplanes.</a:t>
          </a:r>
        </a:p>
      </dsp:txBody>
      <dsp:txXfrm>
        <a:off x="338828" y="1595246"/>
        <a:ext cx="2509526" cy="1558160"/>
      </dsp:txXfrm>
    </dsp:sp>
    <dsp:sp modelId="{B201E4B8-558F-D94B-9DE9-63E11CF043D3}">
      <dsp:nvSpPr>
        <dsp:cNvPr id="0" name=""/>
        <dsp:cNvSpPr/>
      </dsp:nvSpPr>
      <dsp:spPr>
        <a:xfrm>
          <a:off x="3186440" y="1271641"/>
          <a:ext cx="2606480" cy="1655114"/>
        </a:xfrm>
        <a:prstGeom prst="roundRect">
          <a:avLst>
            <a:gd name="adj" fmla="val 10000"/>
          </a:avLst>
        </a:prstGeom>
        <a:solidFill>
          <a:schemeClr val="accent3">
            <a:lumMod val="75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CCEC9F18-9C60-E147-B554-745F7CBABA65}">
      <dsp:nvSpPr>
        <dsp:cNvPr id="0" name=""/>
        <dsp:cNvSpPr/>
      </dsp:nvSpPr>
      <dsp:spPr>
        <a:xfrm>
          <a:off x="3476049" y="1546769"/>
          <a:ext cx="2606480" cy="165511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Accuracy: 81.64%</a:t>
          </a:r>
        </a:p>
        <a:p>
          <a:pPr marL="0" lvl="0" indent="0" algn="ctr" defTabSz="755650">
            <a:lnSpc>
              <a:spcPct val="90000"/>
            </a:lnSpc>
            <a:spcBef>
              <a:spcPct val="0"/>
            </a:spcBef>
            <a:spcAft>
              <a:spcPct val="35000"/>
            </a:spcAft>
            <a:buNone/>
          </a:pPr>
          <a:r>
            <a:rPr lang="en-US" sz="1700" kern="1200" dirty="0"/>
            <a:t>Kappa: 0.32</a:t>
          </a:r>
        </a:p>
        <a:p>
          <a:pPr marL="0" lvl="0" indent="0" algn="ctr" defTabSz="755650">
            <a:lnSpc>
              <a:spcPct val="90000"/>
            </a:lnSpc>
            <a:spcBef>
              <a:spcPct val="0"/>
            </a:spcBef>
            <a:spcAft>
              <a:spcPct val="35000"/>
            </a:spcAft>
            <a:buNone/>
          </a:pPr>
          <a:r>
            <a:rPr lang="en-US" sz="1700" kern="1200" dirty="0"/>
            <a:t>Balanced Accuracy: 75%</a:t>
          </a:r>
        </a:p>
      </dsp:txBody>
      <dsp:txXfrm>
        <a:off x="3524526" y="1595246"/>
        <a:ext cx="2509526" cy="155816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286A90-3663-F34F-9EEF-4EF4FC17D550}">
      <dsp:nvSpPr>
        <dsp:cNvPr id="0" name=""/>
        <dsp:cNvSpPr/>
      </dsp:nvSpPr>
      <dsp:spPr>
        <a:xfrm>
          <a:off x="742" y="1271641"/>
          <a:ext cx="2606480" cy="1655114"/>
        </a:xfrm>
        <a:prstGeom prst="roundRect">
          <a:avLst>
            <a:gd name="adj" fmla="val 10000"/>
          </a:avLst>
        </a:prstGeom>
        <a:solidFill>
          <a:schemeClr val="accent3">
            <a:lumMod val="75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EE55A2A0-4E3E-8548-84AC-3C3243B21A08}">
      <dsp:nvSpPr>
        <dsp:cNvPr id="0" name=""/>
        <dsp:cNvSpPr/>
      </dsp:nvSpPr>
      <dsp:spPr>
        <a:xfrm>
          <a:off x="290351" y="1546769"/>
          <a:ext cx="2606480" cy="165511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An assumption of LDA models is that classes have equal covariance matrices or that they share the same variance structure.</a:t>
          </a:r>
        </a:p>
      </dsp:txBody>
      <dsp:txXfrm>
        <a:off x="338828" y="1595246"/>
        <a:ext cx="2509526" cy="1558160"/>
      </dsp:txXfrm>
    </dsp:sp>
    <dsp:sp modelId="{B201E4B8-558F-D94B-9DE9-63E11CF043D3}">
      <dsp:nvSpPr>
        <dsp:cNvPr id="0" name=""/>
        <dsp:cNvSpPr/>
      </dsp:nvSpPr>
      <dsp:spPr>
        <a:xfrm>
          <a:off x="3186440" y="1271641"/>
          <a:ext cx="2606480" cy="1655114"/>
        </a:xfrm>
        <a:prstGeom prst="roundRect">
          <a:avLst>
            <a:gd name="adj" fmla="val 10000"/>
          </a:avLst>
        </a:prstGeom>
        <a:solidFill>
          <a:schemeClr val="accent3">
            <a:lumMod val="75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CCEC9F18-9C60-E147-B554-745F7CBABA65}">
      <dsp:nvSpPr>
        <dsp:cNvPr id="0" name=""/>
        <dsp:cNvSpPr/>
      </dsp:nvSpPr>
      <dsp:spPr>
        <a:xfrm>
          <a:off x="3476049" y="1546769"/>
          <a:ext cx="2606480" cy="165511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Accuracy: 81.56%</a:t>
          </a:r>
        </a:p>
        <a:p>
          <a:pPr marL="0" lvl="0" indent="0" algn="ctr" defTabSz="755650">
            <a:lnSpc>
              <a:spcPct val="90000"/>
            </a:lnSpc>
            <a:spcBef>
              <a:spcPct val="0"/>
            </a:spcBef>
            <a:spcAft>
              <a:spcPct val="35000"/>
            </a:spcAft>
            <a:buNone/>
          </a:pPr>
          <a:r>
            <a:rPr lang="en-US" sz="1700" kern="1200" dirty="0"/>
            <a:t>Kappa: 0.289</a:t>
          </a:r>
        </a:p>
        <a:p>
          <a:pPr marL="0" lvl="0" indent="0" algn="ctr" defTabSz="755650">
            <a:lnSpc>
              <a:spcPct val="90000"/>
            </a:lnSpc>
            <a:spcBef>
              <a:spcPct val="0"/>
            </a:spcBef>
            <a:spcAft>
              <a:spcPct val="35000"/>
            </a:spcAft>
            <a:buNone/>
          </a:pPr>
          <a:r>
            <a:rPr lang="en-US" sz="1700" kern="1200" dirty="0"/>
            <a:t>Balanced Accuracy: 60%</a:t>
          </a:r>
        </a:p>
      </dsp:txBody>
      <dsp:txXfrm>
        <a:off x="3524526" y="1595246"/>
        <a:ext cx="2509526" cy="155816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286A90-3663-F34F-9EEF-4EF4FC17D550}">
      <dsp:nvSpPr>
        <dsp:cNvPr id="0" name=""/>
        <dsp:cNvSpPr/>
      </dsp:nvSpPr>
      <dsp:spPr>
        <a:xfrm>
          <a:off x="742" y="1271641"/>
          <a:ext cx="2606480" cy="1655114"/>
        </a:xfrm>
        <a:prstGeom prst="roundRect">
          <a:avLst>
            <a:gd name="adj" fmla="val 10000"/>
          </a:avLst>
        </a:prstGeom>
        <a:solidFill>
          <a:schemeClr val="accent3">
            <a:lumMod val="75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EE55A2A0-4E3E-8548-84AC-3C3243B21A08}">
      <dsp:nvSpPr>
        <dsp:cNvPr id="0" name=""/>
        <dsp:cNvSpPr/>
      </dsp:nvSpPr>
      <dsp:spPr>
        <a:xfrm>
          <a:off x="290351" y="1546769"/>
          <a:ext cx="2606480" cy="165511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Neural networks are modeled to work like neurons in the human brain. Neural nets work best with scaled inputs and large data sets</a:t>
          </a:r>
        </a:p>
      </dsp:txBody>
      <dsp:txXfrm>
        <a:off x="338828" y="1595246"/>
        <a:ext cx="2509526" cy="1558160"/>
      </dsp:txXfrm>
    </dsp:sp>
    <dsp:sp modelId="{B201E4B8-558F-D94B-9DE9-63E11CF043D3}">
      <dsp:nvSpPr>
        <dsp:cNvPr id="0" name=""/>
        <dsp:cNvSpPr/>
      </dsp:nvSpPr>
      <dsp:spPr>
        <a:xfrm>
          <a:off x="3186440" y="1271641"/>
          <a:ext cx="2606480" cy="1655114"/>
        </a:xfrm>
        <a:prstGeom prst="roundRect">
          <a:avLst>
            <a:gd name="adj" fmla="val 10000"/>
          </a:avLst>
        </a:prstGeom>
        <a:solidFill>
          <a:schemeClr val="accent3">
            <a:lumMod val="75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CCEC9F18-9C60-E147-B554-745F7CBABA65}">
      <dsp:nvSpPr>
        <dsp:cNvPr id="0" name=""/>
        <dsp:cNvSpPr/>
      </dsp:nvSpPr>
      <dsp:spPr>
        <a:xfrm>
          <a:off x="3476049" y="1546769"/>
          <a:ext cx="2606480" cy="165511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Accuracy: 83%</a:t>
          </a:r>
        </a:p>
        <a:p>
          <a:pPr marL="0" lvl="0" indent="0" algn="ctr" defTabSz="755650">
            <a:lnSpc>
              <a:spcPct val="90000"/>
            </a:lnSpc>
            <a:spcBef>
              <a:spcPct val="0"/>
            </a:spcBef>
            <a:spcAft>
              <a:spcPct val="35000"/>
            </a:spcAft>
            <a:buNone/>
          </a:pPr>
          <a:r>
            <a:rPr lang="en-US" sz="1700" kern="1200" dirty="0"/>
            <a:t>Kappa: 0.34</a:t>
          </a:r>
        </a:p>
        <a:p>
          <a:pPr marL="0" lvl="0" indent="0" algn="ctr" defTabSz="755650">
            <a:lnSpc>
              <a:spcPct val="90000"/>
            </a:lnSpc>
            <a:spcBef>
              <a:spcPct val="0"/>
            </a:spcBef>
            <a:spcAft>
              <a:spcPct val="35000"/>
            </a:spcAft>
            <a:buNone/>
          </a:pPr>
          <a:r>
            <a:rPr lang="en-US" sz="1700" kern="1200" dirty="0"/>
            <a:t>Balanced Accuracy: 63%</a:t>
          </a:r>
        </a:p>
      </dsp:txBody>
      <dsp:txXfrm>
        <a:off x="3524526" y="1595246"/>
        <a:ext cx="2509526" cy="155816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5C15DA-4804-8543-AFCA-1C33887AFBF6}">
      <dsp:nvSpPr>
        <dsp:cNvPr id="0" name=""/>
        <dsp:cNvSpPr/>
      </dsp:nvSpPr>
      <dsp:spPr>
        <a:xfrm>
          <a:off x="1272723" y="1078"/>
          <a:ext cx="1755055" cy="70202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9525" rIns="0" bIns="9525" numCol="1" spcCol="1270" anchor="ctr" anchorCtr="0">
          <a:noAutofit/>
        </a:bodyPr>
        <a:lstStyle/>
        <a:p>
          <a:pPr marL="0" lvl="0" indent="0" algn="ctr" defTabSz="666750">
            <a:lnSpc>
              <a:spcPct val="90000"/>
            </a:lnSpc>
            <a:spcBef>
              <a:spcPct val="0"/>
            </a:spcBef>
            <a:spcAft>
              <a:spcPct val="35000"/>
            </a:spcAft>
            <a:buNone/>
          </a:pPr>
          <a:r>
            <a:rPr lang="en-US" sz="1500" kern="1200" dirty="0"/>
            <a:t>Neural networks</a:t>
          </a:r>
        </a:p>
      </dsp:txBody>
      <dsp:txXfrm>
        <a:off x="1623734" y="1078"/>
        <a:ext cx="1053033" cy="702022"/>
      </dsp:txXfrm>
    </dsp:sp>
    <dsp:sp modelId="{588AE37B-2E4B-3947-A6A8-BFE35E74F014}">
      <dsp:nvSpPr>
        <dsp:cNvPr id="0" name=""/>
        <dsp:cNvSpPr/>
      </dsp:nvSpPr>
      <dsp:spPr>
        <a:xfrm>
          <a:off x="2799621" y="60750"/>
          <a:ext cx="1456695" cy="582678"/>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Accuracy: 83%</a:t>
          </a:r>
        </a:p>
      </dsp:txBody>
      <dsp:txXfrm>
        <a:off x="3090960" y="60750"/>
        <a:ext cx="874017" cy="582678"/>
      </dsp:txXfrm>
    </dsp:sp>
    <dsp:sp modelId="{282CD2EF-1D1F-FB4B-876F-169CF75224BB}">
      <dsp:nvSpPr>
        <dsp:cNvPr id="0" name=""/>
        <dsp:cNvSpPr/>
      </dsp:nvSpPr>
      <dsp:spPr>
        <a:xfrm>
          <a:off x="4052379" y="60750"/>
          <a:ext cx="1456695" cy="582678"/>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Kappa: 0.34 </a:t>
          </a:r>
        </a:p>
      </dsp:txBody>
      <dsp:txXfrm>
        <a:off x="4343718" y="60750"/>
        <a:ext cx="874017" cy="582678"/>
      </dsp:txXfrm>
    </dsp:sp>
    <dsp:sp modelId="{0CD46B1C-7DF1-2F42-8DC6-59AB380F7E0F}">
      <dsp:nvSpPr>
        <dsp:cNvPr id="0" name=""/>
        <dsp:cNvSpPr/>
      </dsp:nvSpPr>
      <dsp:spPr>
        <a:xfrm>
          <a:off x="1272723" y="801383"/>
          <a:ext cx="1755055" cy="70202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9525" rIns="0" bIns="9525" numCol="1" spcCol="1270" anchor="ctr" anchorCtr="0">
          <a:noAutofit/>
        </a:bodyPr>
        <a:lstStyle/>
        <a:p>
          <a:pPr marL="0" lvl="0" indent="0" algn="ctr" defTabSz="666750">
            <a:lnSpc>
              <a:spcPct val="90000"/>
            </a:lnSpc>
            <a:spcBef>
              <a:spcPct val="0"/>
            </a:spcBef>
            <a:spcAft>
              <a:spcPct val="35000"/>
            </a:spcAft>
            <a:buNone/>
          </a:pPr>
          <a:r>
            <a:rPr lang="en-US" sz="1500" kern="1200" dirty="0"/>
            <a:t>Logistic Classification</a:t>
          </a:r>
        </a:p>
      </dsp:txBody>
      <dsp:txXfrm>
        <a:off x="1623734" y="801383"/>
        <a:ext cx="1053033" cy="702022"/>
      </dsp:txXfrm>
    </dsp:sp>
    <dsp:sp modelId="{769D1916-1671-A04D-9302-5F7CC3A104A4}">
      <dsp:nvSpPr>
        <dsp:cNvPr id="0" name=""/>
        <dsp:cNvSpPr/>
      </dsp:nvSpPr>
      <dsp:spPr>
        <a:xfrm>
          <a:off x="2799621" y="861055"/>
          <a:ext cx="1456695" cy="582678"/>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Accuracy: 82.3</a:t>
          </a:r>
        </a:p>
      </dsp:txBody>
      <dsp:txXfrm>
        <a:off x="3090960" y="861055"/>
        <a:ext cx="874017" cy="582678"/>
      </dsp:txXfrm>
    </dsp:sp>
    <dsp:sp modelId="{469E2B80-7113-2146-B5CA-DE2389B4CAE9}">
      <dsp:nvSpPr>
        <dsp:cNvPr id="0" name=""/>
        <dsp:cNvSpPr/>
      </dsp:nvSpPr>
      <dsp:spPr>
        <a:xfrm>
          <a:off x="4052379" y="861055"/>
          <a:ext cx="1456695" cy="582678"/>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Kappa:</a:t>
          </a:r>
        </a:p>
        <a:p>
          <a:pPr marL="0" lvl="0" indent="0" algn="ctr" defTabSz="755650">
            <a:lnSpc>
              <a:spcPct val="90000"/>
            </a:lnSpc>
            <a:spcBef>
              <a:spcPct val="0"/>
            </a:spcBef>
            <a:spcAft>
              <a:spcPct val="35000"/>
            </a:spcAft>
            <a:buNone/>
          </a:pPr>
          <a:r>
            <a:rPr lang="en-US" sz="1700" kern="1200" dirty="0"/>
            <a:t>0.36</a:t>
          </a:r>
        </a:p>
      </dsp:txBody>
      <dsp:txXfrm>
        <a:off x="4343718" y="861055"/>
        <a:ext cx="874017" cy="582678"/>
      </dsp:txXfrm>
    </dsp:sp>
    <dsp:sp modelId="{E70708E8-9D3B-DC40-ACB9-046F7F497447}">
      <dsp:nvSpPr>
        <dsp:cNvPr id="0" name=""/>
        <dsp:cNvSpPr/>
      </dsp:nvSpPr>
      <dsp:spPr>
        <a:xfrm>
          <a:off x="1272723" y="1601688"/>
          <a:ext cx="1755055" cy="70202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9525" rIns="0" bIns="9525" numCol="1" spcCol="1270" anchor="ctr" anchorCtr="0">
          <a:noAutofit/>
        </a:bodyPr>
        <a:lstStyle/>
        <a:p>
          <a:pPr marL="0" lvl="0" indent="0" algn="ctr" defTabSz="666750">
            <a:lnSpc>
              <a:spcPct val="90000"/>
            </a:lnSpc>
            <a:spcBef>
              <a:spcPct val="0"/>
            </a:spcBef>
            <a:spcAft>
              <a:spcPct val="35000"/>
            </a:spcAft>
            <a:buNone/>
          </a:pPr>
          <a:r>
            <a:rPr lang="en-US" sz="1500" kern="1200" dirty="0"/>
            <a:t>SVM Radial Kernel</a:t>
          </a:r>
        </a:p>
      </dsp:txBody>
      <dsp:txXfrm>
        <a:off x="1623734" y="1601688"/>
        <a:ext cx="1053033" cy="702022"/>
      </dsp:txXfrm>
    </dsp:sp>
    <dsp:sp modelId="{9F14F5A5-F9FE-5341-B719-EDB58A8F0FA9}">
      <dsp:nvSpPr>
        <dsp:cNvPr id="0" name=""/>
        <dsp:cNvSpPr/>
      </dsp:nvSpPr>
      <dsp:spPr>
        <a:xfrm>
          <a:off x="2799621" y="1661360"/>
          <a:ext cx="1456695" cy="582678"/>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Accuracy: 81.64%</a:t>
          </a:r>
        </a:p>
      </dsp:txBody>
      <dsp:txXfrm>
        <a:off x="3090960" y="1661360"/>
        <a:ext cx="874017" cy="582678"/>
      </dsp:txXfrm>
    </dsp:sp>
    <dsp:sp modelId="{551CBBBD-F6E7-3D4C-B6F5-04ED7EA7035E}">
      <dsp:nvSpPr>
        <dsp:cNvPr id="0" name=""/>
        <dsp:cNvSpPr/>
      </dsp:nvSpPr>
      <dsp:spPr>
        <a:xfrm>
          <a:off x="4052379" y="1661360"/>
          <a:ext cx="1456695" cy="582678"/>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Kappa: 0.32</a:t>
          </a:r>
        </a:p>
      </dsp:txBody>
      <dsp:txXfrm>
        <a:off x="4343718" y="1661360"/>
        <a:ext cx="874017" cy="582678"/>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5C15DA-4804-8543-AFCA-1C33887AFBF6}">
      <dsp:nvSpPr>
        <dsp:cNvPr id="0" name=""/>
        <dsp:cNvSpPr/>
      </dsp:nvSpPr>
      <dsp:spPr>
        <a:xfrm>
          <a:off x="953401" y="794838"/>
          <a:ext cx="1740623" cy="69624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SVM Linear Kernel</a:t>
          </a:r>
        </a:p>
      </dsp:txBody>
      <dsp:txXfrm>
        <a:off x="1301526" y="794838"/>
        <a:ext cx="1044374" cy="696249"/>
      </dsp:txXfrm>
    </dsp:sp>
    <dsp:sp modelId="{588AE37B-2E4B-3947-A6A8-BFE35E74F014}">
      <dsp:nvSpPr>
        <dsp:cNvPr id="0" name=""/>
        <dsp:cNvSpPr/>
      </dsp:nvSpPr>
      <dsp:spPr>
        <a:xfrm>
          <a:off x="2581903" y="809858"/>
          <a:ext cx="1444717" cy="577887"/>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Accuracy: 81.2%</a:t>
          </a:r>
        </a:p>
      </dsp:txBody>
      <dsp:txXfrm>
        <a:off x="2870847" y="809858"/>
        <a:ext cx="866830" cy="577887"/>
      </dsp:txXfrm>
    </dsp:sp>
    <dsp:sp modelId="{282CD2EF-1D1F-FB4B-876F-169CF75224BB}">
      <dsp:nvSpPr>
        <dsp:cNvPr id="0" name=""/>
        <dsp:cNvSpPr/>
      </dsp:nvSpPr>
      <dsp:spPr>
        <a:xfrm>
          <a:off x="3697677" y="59738"/>
          <a:ext cx="1444717" cy="577887"/>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Kappa: 0.289 </a:t>
          </a:r>
        </a:p>
      </dsp:txBody>
      <dsp:txXfrm>
        <a:off x="3986621" y="59738"/>
        <a:ext cx="866830" cy="577887"/>
      </dsp:txXfrm>
    </dsp:sp>
    <dsp:sp modelId="{0CD46B1C-7DF1-2F42-8DC6-59AB380F7E0F}">
      <dsp:nvSpPr>
        <dsp:cNvPr id="0" name=""/>
        <dsp:cNvSpPr/>
      </dsp:nvSpPr>
      <dsp:spPr>
        <a:xfrm>
          <a:off x="926926" y="9079"/>
          <a:ext cx="1740623" cy="69624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LDA</a:t>
          </a:r>
        </a:p>
      </dsp:txBody>
      <dsp:txXfrm>
        <a:off x="1275051" y="9079"/>
        <a:ext cx="1044374" cy="696249"/>
      </dsp:txXfrm>
    </dsp:sp>
    <dsp:sp modelId="{769D1916-1671-A04D-9302-5F7CC3A104A4}">
      <dsp:nvSpPr>
        <dsp:cNvPr id="0" name=""/>
        <dsp:cNvSpPr/>
      </dsp:nvSpPr>
      <dsp:spPr>
        <a:xfrm>
          <a:off x="2527578" y="55735"/>
          <a:ext cx="1444717" cy="577887"/>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Accuracy: 81.56% </a:t>
          </a:r>
        </a:p>
      </dsp:txBody>
      <dsp:txXfrm>
        <a:off x="2816522" y="55735"/>
        <a:ext cx="866830" cy="577887"/>
      </dsp:txXfrm>
    </dsp:sp>
    <dsp:sp modelId="{469E2B80-7113-2146-B5CA-DE2389B4CAE9}">
      <dsp:nvSpPr>
        <dsp:cNvPr id="0" name=""/>
        <dsp:cNvSpPr/>
      </dsp:nvSpPr>
      <dsp:spPr>
        <a:xfrm>
          <a:off x="3697242" y="913200"/>
          <a:ext cx="1444717" cy="577887"/>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Kappa: 0.27</a:t>
          </a:r>
        </a:p>
        <a:p>
          <a:pPr marL="0" lvl="0" indent="0" algn="ctr" defTabSz="755650">
            <a:lnSpc>
              <a:spcPct val="90000"/>
            </a:lnSpc>
            <a:spcBef>
              <a:spcPct val="0"/>
            </a:spcBef>
            <a:spcAft>
              <a:spcPct val="35000"/>
            </a:spcAft>
            <a:buNone/>
          </a:pPr>
          <a:endParaRPr lang="en-US" sz="1700" kern="1200" dirty="0"/>
        </a:p>
      </dsp:txBody>
      <dsp:txXfrm>
        <a:off x="3986186" y="913200"/>
        <a:ext cx="866830" cy="57788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51E2CF-3D71-C744-A165-9F5A057AA7F6}">
      <dsp:nvSpPr>
        <dsp:cNvPr id="0" name=""/>
        <dsp:cNvSpPr/>
      </dsp:nvSpPr>
      <dsp:spPr>
        <a:xfrm>
          <a:off x="0" y="1537941"/>
          <a:ext cx="1710920" cy="1086434"/>
        </a:xfrm>
        <a:prstGeom prst="roundRect">
          <a:avLst>
            <a:gd name="adj" fmla="val 10000"/>
          </a:avLst>
        </a:prstGeom>
        <a:solidFill>
          <a:schemeClr val="accent3">
            <a:lumMod val="7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38DE5CEC-2F94-6F4E-BB17-517AE5D4DB04}">
      <dsp:nvSpPr>
        <dsp:cNvPr id="0" name=""/>
        <dsp:cNvSpPr/>
      </dsp:nvSpPr>
      <dsp:spPr>
        <a:xfrm>
          <a:off x="190102" y="1718538"/>
          <a:ext cx="1710920" cy="1086434"/>
        </a:xfrm>
        <a:prstGeom prst="roundRect">
          <a:avLst>
            <a:gd name="adj" fmla="val 10000"/>
          </a:avLst>
        </a:prstGeom>
        <a:solidFill>
          <a:schemeClr val="lt1">
            <a:alpha val="90000"/>
            <a:hueOff val="0"/>
            <a:satOff val="0"/>
            <a:lumOff val="0"/>
            <a:alphaOff val="0"/>
          </a:schemeClr>
        </a:solidFill>
        <a:ln w="6350" cap="flat" cmpd="sng" algn="ctr">
          <a:solidFill>
            <a:schemeClr val="accent4">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defRPr cap="all"/>
          </a:pPr>
          <a:r>
            <a:rPr lang="en-US" sz="1000" kern="1200" dirty="0"/>
            <a:t>We assume that the relationship between the input and output variables is constant throughout the dataset.</a:t>
          </a:r>
        </a:p>
      </dsp:txBody>
      <dsp:txXfrm>
        <a:off x="221923" y="1750359"/>
        <a:ext cx="1647278" cy="1022792"/>
      </dsp:txXfrm>
    </dsp:sp>
    <dsp:sp modelId="{3A0248C8-303D-754F-BE9B-70BB05852E72}">
      <dsp:nvSpPr>
        <dsp:cNvPr id="0" name=""/>
        <dsp:cNvSpPr/>
      </dsp:nvSpPr>
      <dsp:spPr>
        <a:xfrm>
          <a:off x="2091124" y="1537941"/>
          <a:ext cx="1710920" cy="1086434"/>
        </a:xfrm>
        <a:prstGeom prst="roundRect">
          <a:avLst>
            <a:gd name="adj" fmla="val 10000"/>
          </a:avLst>
        </a:prstGeom>
        <a:solidFill>
          <a:schemeClr val="accent3">
            <a:lumMod val="75000"/>
          </a:schemeClr>
        </a:solidFill>
        <a:ln>
          <a:solidFill>
            <a:schemeClr val="bg2">
              <a:lumMod val="50000"/>
            </a:schemeClr>
          </a:solid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B926DBBD-8A12-E948-9F66-0CDA41EA38BA}">
      <dsp:nvSpPr>
        <dsp:cNvPr id="0" name=""/>
        <dsp:cNvSpPr/>
      </dsp:nvSpPr>
      <dsp:spPr>
        <a:xfrm>
          <a:off x="2281226" y="1718538"/>
          <a:ext cx="1710920" cy="1086434"/>
        </a:xfrm>
        <a:prstGeom prst="roundRect">
          <a:avLst>
            <a:gd name="adj" fmla="val 10000"/>
          </a:avLst>
        </a:prstGeom>
        <a:solidFill>
          <a:schemeClr val="lt1">
            <a:alpha val="90000"/>
            <a:hueOff val="0"/>
            <a:satOff val="0"/>
            <a:lumOff val="0"/>
            <a:alphaOff val="0"/>
          </a:schemeClr>
        </a:solidFill>
        <a:ln w="6350" cap="flat" cmpd="sng" algn="ctr">
          <a:solidFill>
            <a:schemeClr val="accent4">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defRPr cap="all"/>
          </a:pPr>
          <a:r>
            <a:rPr lang="en-US" sz="1000" kern="1200"/>
            <a:t>RMSE is 117234.</a:t>
          </a:r>
        </a:p>
      </dsp:txBody>
      <dsp:txXfrm>
        <a:off x="2313047" y="1750359"/>
        <a:ext cx="1647278" cy="1022792"/>
      </dsp:txXfrm>
    </dsp:sp>
    <dsp:sp modelId="{0FD12C97-8359-684D-B260-E1541B306B81}">
      <dsp:nvSpPr>
        <dsp:cNvPr id="0" name=""/>
        <dsp:cNvSpPr/>
      </dsp:nvSpPr>
      <dsp:spPr>
        <a:xfrm>
          <a:off x="4182249" y="1537941"/>
          <a:ext cx="1710920" cy="1086434"/>
        </a:xfrm>
        <a:prstGeom prst="roundRect">
          <a:avLst>
            <a:gd name="adj" fmla="val 10000"/>
          </a:avLst>
        </a:prstGeom>
        <a:solidFill>
          <a:schemeClr val="accent3">
            <a:lumMod val="7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313E11CB-0DCE-224C-B359-1D3F39E95B25}">
      <dsp:nvSpPr>
        <dsp:cNvPr id="0" name=""/>
        <dsp:cNvSpPr/>
      </dsp:nvSpPr>
      <dsp:spPr>
        <a:xfrm>
          <a:off x="4372351" y="1718538"/>
          <a:ext cx="1710920" cy="1086434"/>
        </a:xfrm>
        <a:prstGeom prst="roundRect">
          <a:avLst>
            <a:gd name="adj" fmla="val 10000"/>
          </a:avLst>
        </a:prstGeom>
        <a:solidFill>
          <a:schemeClr val="lt1">
            <a:alpha val="90000"/>
            <a:hueOff val="0"/>
            <a:satOff val="0"/>
            <a:lumOff val="0"/>
            <a:alphaOff val="0"/>
          </a:schemeClr>
        </a:solidFill>
        <a:ln w="6350" cap="flat" cmpd="sng" algn="ctr">
          <a:solidFill>
            <a:schemeClr val="accent4">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defRPr cap="all"/>
          </a:pPr>
          <a:r>
            <a:rPr lang="en-US" sz="1000" kern="1200"/>
            <a:t>We can see that the data is not linearly distributed, as the residuals are not randomly distributed in the plot below.</a:t>
          </a:r>
        </a:p>
      </dsp:txBody>
      <dsp:txXfrm>
        <a:off x="4404172" y="1750359"/>
        <a:ext cx="1647278" cy="102279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D205FD-C305-4440-AE6E-F70EB0712C97}">
      <dsp:nvSpPr>
        <dsp:cNvPr id="0" name=""/>
        <dsp:cNvSpPr/>
      </dsp:nvSpPr>
      <dsp:spPr>
        <a:xfrm>
          <a:off x="742" y="1271641"/>
          <a:ext cx="2606480" cy="1655114"/>
        </a:xfrm>
        <a:prstGeom prst="roundRect">
          <a:avLst>
            <a:gd name="adj" fmla="val 10000"/>
          </a:avLst>
        </a:prstGeom>
        <a:solidFill>
          <a:schemeClr val="accent3">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5FF03E9-59CA-C04A-A744-238B240EE7E1}">
      <dsp:nvSpPr>
        <dsp:cNvPr id="0" name=""/>
        <dsp:cNvSpPr/>
      </dsp:nvSpPr>
      <dsp:spPr>
        <a:xfrm>
          <a:off x="290351" y="1546769"/>
          <a:ext cx="2606480" cy="165511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In ridge regression, coefficients of unimportant variables are pushed towards zero, but never to zero; this helps capture the relationship between variables.</a:t>
          </a:r>
        </a:p>
      </dsp:txBody>
      <dsp:txXfrm>
        <a:off x="338828" y="1595246"/>
        <a:ext cx="2509526" cy="1558160"/>
      </dsp:txXfrm>
    </dsp:sp>
    <dsp:sp modelId="{07E859AA-49A9-AC44-BB09-7E222D8778B3}">
      <dsp:nvSpPr>
        <dsp:cNvPr id="0" name=""/>
        <dsp:cNvSpPr/>
      </dsp:nvSpPr>
      <dsp:spPr>
        <a:xfrm>
          <a:off x="3186440" y="1271641"/>
          <a:ext cx="2606480" cy="1655114"/>
        </a:xfrm>
        <a:prstGeom prst="roundRect">
          <a:avLst>
            <a:gd name="adj" fmla="val 10000"/>
          </a:avLst>
        </a:prstGeom>
        <a:solidFill>
          <a:schemeClr val="accent3">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627AFD3-A041-4445-A4E5-2A3F16ECB48D}">
      <dsp:nvSpPr>
        <dsp:cNvPr id="0" name=""/>
        <dsp:cNvSpPr/>
      </dsp:nvSpPr>
      <dsp:spPr>
        <a:xfrm>
          <a:off x="3476049" y="1546769"/>
          <a:ext cx="2606480" cy="165511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The RMSE value of my ridge regression model was 116581, which is relatively better than the full linear model.</a:t>
          </a:r>
        </a:p>
      </dsp:txBody>
      <dsp:txXfrm>
        <a:off x="3524526" y="1595246"/>
        <a:ext cx="2509526" cy="155816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4E1081-006A-1D4F-A4D8-48C65AF45669}">
      <dsp:nvSpPr>
        <dsp:cNvPr id="0" name=""/>
        <dsp:cNvSpPr/>
      </dsp:nvSpPr>
      <dsp:spPr>
        <a:xfrm>
          <a:off x="742" y="1271641"/>
          <a:ext cx="2606480" cy="1655114"/>
        </a:xfrm>
        <a:prstGeom prst="roundRect">
          <a:avLst>
            <a:gd name="adj" fmla="val 10000"/>
          </a:avLst>
        </a:prstGeom>
        <a:solidFill>
          <a:schemeClr val="accent3">
            <a:lumMod val="75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C1B75F65-0CEB-9B43-A706-5E22AB278D9A}">
      <dsp:nvSpPr>
        <dsp:cNvPr id="0" name=""/>
        <dsp:cNvSpPr/>
      </dsp:nvSpPr>
      <dsp:spPr>
        <a:xfrm>
          <a:off x="290351" y="1546769"/>
          <a:ext cx="2606480" cy="165511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The lasso regression penalty term is based on the absolute value, which makes it push unimportant coefficients to zero, eventually retaining only important variables.</a:t>
          </a:r>
        </a:p>
      </dsp:txBody>
      <dsp:txXfrm>
        <a:off x="338828" y="1595246"/>
        <a:ext cx="2509526" cy="1558160"/>
      </dsp:txXfrm>
    </dsp:sp>
    <dsp:sp modelId="{B201E4B8-558F-D94B-9DE9-63E11CF043D3}">
      <dsp:nvSpPr>
        <dsp:cNvPr id="0" name=""/>
        <dsp:cNvSpPr/>
      </dsp:nvSpPr>
      <dsp:spPr>
        <a:xfrm>
          <a:off x="3186440" y="1271641"/>
          <a:ext cx="2606480" cy="1655114"/>
        </a:xfrm>
        <a:prstGeom prst="roundRect">
          <a:avLst>
            <a:gd name="adj" fmla="val 10000"/>
          </a:avLst>
        </a:prstGeom>
        <a:solidFill>
          <a:schemeClr val="accent3">
            <a:lumMod val="75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CCEC9F18-9C60-E147-B554-745F7CBABA65}">
      <dsp:nvSpPr>
        <dsp:cNvPr id="0" name=""/>
        <dsp:cNvSpPr/>
      </dsp:nvSpPr>
      <dsp:spPr>
        <a:xfrm>
          <a:off x="3476049" y="1546769"/>
          <a:ext cx="2606480" cy="165511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The RMSE of my lasso model is 116499, which is slightly better than the ridge regression model.</a:t>
          </a:r>
        </a:p>
      </dsp:txBody>
      <dsp:txXfrm>
        <a:off x="3524526" y="1595246"/>
        <a:ext cx="2509526" cy="155816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4E1081-006A-1D4F-A4D8-48C65AF45669}">
      <dsp:nvSpPr>
        <dsp:cNvPr id="0" name=""/>
        <dsp:cNvSpPr/>
      </dsp:nvSpPr>
      <dsp:spPr>
        <a:xfrm>
          <a:off x="742" y="1271641"/>
          <a:ext cx="2606480" cy="1655114"/>
        </a:xfrm>
        <a:prstGeom prst="roundRect">
          <a:avLst>
            <a:gd name="adj" fmla="val 10000"/>
          </a:avLst>
        </a:prstGeom>
        <a:solidFill>
          <a:schemeClr val="accent3">
            <a:lumMod val="75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C1B75F65-0CEB-9B43-A706-5E22AB278D9A}">
      <dsp:nvSpPr>
        <dsp:cNvPr id="0" name=""/>
        <dsp:cNvSpPr/>
      </dsp:nvSpPr>
      <dsp:spPr>
        <a:xfrm>
          <a:off x="290351" y="1546769"/>
          <a:ext cx="2606480" cy="165511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Random Forest models tend to do better on real-world data sets by handling nonlinear relationships and high-dimensional data </a:t>
          </a:r>
        </a:p>
      </dsp:txBody>
      <dsp:txXfrm>
        <a:off x="338828" y="1595246"/>
        <a:ext cx="2509526" cy="1558160"/>
      </dsp:txXfrm>
    </dsp:sp>
    <dsp:sp modelId="{B201E4B8-558F-D94B-9DE9-63E11CF043D3}">
      <dsp:nvSpPr>
        <dsp:cNvPr id="0" name=""/>
        <dsp:cNvSpPr/>
      </dsp:nvSpPr>
      <dsp:spPr>
        <a:xfrm>
          <a:off x="3186440" y="1271641"/>
          <a:ext cx="2606480" cy="1655114"/>
        </a:xfrm>
        <a:prstGeom prst="roundRect">
          <a:avLst>
            <a:gd name="adj" fmla="val 10000"/>
          </a:avLst>
        </a:prstGeom>
        <a:solidFill>
          <a:schemeClr val="accent3">
            <a:lumMod val="75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CCEC9F18-9C60-E147-B554-745F7CBABA65}">
      <dsp:nvSpPr>
        <dsp:cNvPr id="0" name=""/>
        <dsp:cNvSpPr/>
      </dsp:nvSpPr>
      <dsp:spPr>
        <a:xfrm>
          <a:off x="3476049" y="1546769"/>
          <a:ext cx="2606480" cy="165511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The RMSE of my random forest model is 106707, which is much better than the lasso model</a:t>
          </a:r>
        </a:p>
      </dsp:txBody>
      <dsp:txXfrm>
        <a:off x="3524526" y="1595246"/>
        <a:ext cx="2509526" cy="155816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4E1081-006A-1D4F-A4D8-48C65AF45669}">
      <dsp:nvSpPr>
        <dsp:cNvPr id="0" name=""/>
        <dsp:cNvSpPr/>
      </dsp:nvSpPr>
      <dsp:spPr>
        <a:xfrm>
          <a:off x="742" y="1271641"/>
          <a:ext cx="2606480" cy="1655114"/>
        </a:xfrm>
        <a:prstGeom prst="roundRect">
          <a:avLst>
            <a:gd name="adj" fmla="val 10000"/>
          </a:avLst>
        </a:prstGeom>
        <a:solidFill>
          <a:schemeClr val="accent3">
            <a:lumMod val="75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C1B75F65-0CEB-9B43-A706-5E22AB278D9A}">
      <dsp:nvSpPr>
        <dsp:cNvPr id="0" name=""/>
        <dsp:cNvSpPr/>
      </dsp:nvSpPr>
      <dsp:spPr>
        <a:xfrm>
          <a:off x="290351" y="1546769"/>
          <a:ext cx="2606480" cy="165511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It belongs to a family of ensemble methods, which combine multiple weak models, typically decision trees, into a single, stronger model</a:t>
          </a:r>
        </a:p>
      </dsp:txBody>
      <dsp:txXfrm>
        <a:off x="338828" y="1595246"/>
        <a:ext cx="2509526" cy="1558160"/>
      </dsp:txXfrm>
    </dsp:sp>
    <dsp:sp modelId="{B201E4B8-558F-D94B-9DE9-63E11CF043D3}">
      <dsp:nvSpPr>
        <dsp:cNvPr id="0" name=""/>
        <dsp:cNvSpPr/>
      </dsp:nvSpPr>
      <dsp:spPr>
        <a:xfrm>
          <a:off x="3186440" y="1271641"/>
          <a:ext cx="2606480" cy="1655114"/>
        </a:xfrm>
        <a:prstGeom prst="roundRect">
          <a:avLst>
            <a:gd name="adj" fmla="val 10000"/>
          </a:avLst>
        </a:prstGeom>
        <a:solidFill>
          <a:schemeClr val="accent3">
            <a:lumMod val="75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CCEC9F18-9C60-E147-B554-745F7CBABA65}">
      <dsp:nvSpPr>
        <dsp:cNvPr id="0" name=""/>
        <dsp:cNvSpPr/>
      </dsp:nvSpPr>
      <dsp:spPr>
        <a:xfrm>
          <a:off x="3476049" y="1546769"/>
          <a:ext cx="2606480" cy="165511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The XGBoost model has an RMSE of 106852, it does worse than the random forest model.</a:t>
          </a:r>
        </a:p>
      </dsp:txBody>
      <dsp:txXfrm>
        <a:off x="3524526" y="1595246"/>
        <a:ext cx="2509526" cy="155816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5C15DA-4804-8543-AFCA-1C33887AFBF6}">
      <dsp:nvSpPr>
        <dsp:cNvPr id="0" name=""/>
        <dsp:cNvSpPr/>
      </dsp:nvSpPr>
      <dsp:spPr>
        <a:xfrm>
          <a:off x="1899102" y="1078"/>
          <a:ext cx="1755055" cy="70202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marL="0" lvl="0" indent="0" algn="ctr" defTabSz="800100">
            <a:lnSpc>
              <a:spcPct val="90000"/>
            </a:lnSpc>
            <a:spcBef>
              <a:spcPct val="0"/>
            </a:spcBef>
            <a:spcAft>
              <a:spcPct val="35000"/>
            </a:spcAft>
            <a:buNone/>
          </a:pPr>
          <a:r>
            <a:rPr lang="en-US" sz="1800" kern="1200" dirty="0"/>
            <a:t>Random Forest</a:t>
          </a:r>
        </a:p>
      </dsp:txBody>
      <dsp:txXfrm>
        <a:off x="2250113" y="1078"/>
        <a:ext cx="1053033" cy="702022"/>
      </dsp:txXfrm>
    </dsp:sp>
    <dsp:sp modelId="{588AE37B-2E4B-3947-A6A8-BFE35E74F014}">
      <dsp:nvSpPr>
        <dsp:cNvPr id="0" name=""/>
        <dsp:cNvSpPr/>
      </dsp:nvSpPr>
      <dsp:spPr>
        <a:xfrm>
          <a:off x="3426000" y="60750"/>
          <a:ext cx="1456695" cy="582678"/>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RMSE:</a:t>
          </a:r>
        </a:p>
        <a:p>
          <a:pPr marL="0" lvl="0" indent="0" algn="ctr" defTabSz="755650">
            <a:lnSpc>
              <a:spcPct val="90000"/>
            </a:lnSpc>
            <a:spcBef>
              <a:spcPct val="0"/>
            </a:spcBef>
            <a:spcAft>
              <a:spcPct val="35000"/>
            </a:spcAft>
            <a:buNone/>
          </a:pPr>
          <a:r>
            <a:rPr lang="en-US" sz="1700" kern="1200" dirty="0"/>
            <a:t>106707</a:t>
          </a:r>
        </a:p>
      </dsp:txBody>
      <dsp:txXfrm>
        <a:off x="3717339" y="60750"/>
        <a:ext cx="874017" cy="582678"/>
      </dsp:txXfrm>
    </dsp:sp>
    <dsp:sp modelId="{0CD46B1C-7DF1-2F42-8DC6-59AB380F7E0F}">
      <dsp:nvSpPr>
        <dsp:cNvPr id="0" name=""/>
        <dsp:cNvSpPr/>
      </dsp:nvSpPr>
      <dsp:spPr>
        <a:xfrm>
          <a:off x="1899102" y="801383"/>
          <a:ext cx="1755055" cy="70202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marL="0" lvl="0" indent="0" algn="ctr" defTabSz="800100">
            <a:lnSpc>
              <a:spcPct val="90000"/>
            </a:lnSpc>
            <a:spcBef>
              <a:spcPct val="0"/>
            </a:spcBef>
            <a:spcAft>
              <a:spcPct val="35000"/>
            </a:spcAft>
            <a:buNone/>
          </a:pPr>
          <a:r>
            <a:rPr lang="en-US" sz="1800" kern="1200" dirty="0"/>
            <a:t>XGBoost Regression</a:t>
          </a:r>
        </a:p>
      </dsp:txBody>
      <dsp:txXfrm>
        <a:off x="2250113" y="801383"/>
        <a:ext cx="1053033" cy="702022"/>
      </dsp:txXfrm>
    </dsp:sp>
    <dsp:sp modelId="{769D1916-1671-A04D-9302-5F7CC3A104A4}">
      <dsp:nvSpPr>
        <dsp:cNvPr id="0" name=""/>
        <dsp:cNvSpPr/>
      </dsp:nvSpPr>
      <dsp:spPr>
        <a:xfrm>
          <a:off x="3426000" y="861055"/>
          <a:ext cx="1456695" cy="582678"/>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RMSE:</a:t>
          </a:r>
        </a:p>
        <a:p>
          <a:pPr marL="0" lvl="0" indent="0" algn="ctr" defTabSz="755650">
            <a:lnSpc>
              <a:spcPct val="90000"/>
            </a:lnSpc>
            <a:spcBef>
              <a:spcPct val="0"/>
            </a:spcBef>
            <a:spcAft>
              <a:spcPct val="35000"/>
            </a:spcAft>
            <a:buNone/>
          </a:pPr>
          <a:r>
            <a:rPr lang="en-US" sz="1700" kern="1200" dirty="0"/>
            <a:t>106852</a:t>
          </a:r>
        </a:p>
      </dsp:txBody>
      <dsp:txXfrm>
        <a:off x="3717339" y="861055"/>
        <a:ext cx="874017" cy="582678"/>
      </dsp:txXfrm>
    </dsp:sp>
    <dsp:sp modelId="{E70708E8-9D3B-DC40-ACB9-046F7F497447}">
      <dsp:nvSpPr>
        <dsp:cNvPr id="0" name=""/>
        <dsp:cNvSpPr/>
      </dsp:nvSpPr>
      <dsp:spPr>
        <a:xfrm>
          <a:off x="1899102" y="1601688"/>
          <a:ext cx="1755055" cy="70202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marL="0" lvl="0" indent="0" algn="ctr" defTabSz="800100">
            <a:lnSpc>
              <a:spcPct val="90000"/>
            </a:lnSpc>
            <a:spcBef>
              <a:spcPct val="0"/>
            </a:spcBef>
            <a:spcAft>
              <a:spcPct val="35000"/>
            </a:spcAft>
            <a:buNone/>
          </a:pPr>
          <a:r>
            <a:rPr lang="en-US" sz="1800" kern="1200" dirty="0"/>
            <a:t>Lasso Regression</a:t>
          </a:r>
        </a:p>
      </dsp:txBody>
      <dsp:txXfrm>
        <a:off x="2250113" y="1601688"/>
        <a:ext cx="1053033" cy="702022"/>
      </dsp:txXfrm>
    </dsp:sp>
    <dsp:sp modelId="{9F14F5A5-F9FE-5341-B719-EDB58A8F0FA9}">
      <dsp:nvSpPr>
        <dsp:cNvPr id="0" name=""/>
        <dsp:cNvSpPr/>
      </dsp:nvSpPr>
      <dsp:spPr>
        <a:xfrm>
          <a:off x="3426000" y="1661360"/>
          <a:ext cx="1456695" cy="582678"/>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RMSE:</a:t>
          </a:r>
        </a:p>
        <a:p>
          <a:pPr marL="0" lvl="0" indent="0" algn="ctr" defTabSz="755650">
            <a:lnSpc>
              <a:spcPct val="90000"/>
            </a:lnSpc>
            <a:spcBef>
              <a:spcPct val="0"/>
            </a:spcBef>
            <a:spcAft>
              <a:spcPct val="35000"/>
            </a:spcAft>
            <a:buNone/>
          </a:pPr>
          <a:r>
            <a:rPr lang="en-US" sz="1700" kern="1200" dirty="0"/>
            <a:t>116499</a:t>
          </a:r>
        </a:p>
      </dsp:txBody>
      <dsp:txXfrm>
        <a:off x="3717339" y="1661360"/>
        <a:ext cx="874017" cy="582678"/>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5C15DA-4804-8543-AFCA-1C33887AFBF6}">
      <dsp:nvSpPr>
        <dsp:cNvPr id="0" name=""/>
        <dsp:cNvSpPr/>
      </dsp:nvSpPr>
      <dsp:spPr>
        <a:xfrm>
          <a:off x="1574630" y="794838"/>
          <a:ext cx="1740623" cy="69624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12065" rIns="0" bIns="12065" numCol="1" spcCol="1270" anchor="ctr" anchorCtr="0">
          <a:noAutofit/>
        </a:bodyPr>
        <a:lstStyle/>
        <a:p>
          <a:pPr marL="0" lvl="0" indent="0" algn="ctr" defTabSz="844550">
            <a:lnSpc>
              <a:spcPct val="90000"/>
            </a:lnSpc>
            <a:spcBef>
              <a:spcPct val="0"/>
            </a:spcBef>
            <a:spcAft>
              <a:spcPct val="35000"/>
            </a:spcAft>
            <a:buNone/>
          </a:pPr>
          <a:r>
            <a:rPr lang="en-US" sz="1900" kern="1200" dirty="0"/>
            <a:t>Full linear model</a:t>
          </a:r>
        </a:p>
      </dsp:txBody>
      <dsp:txXfrm>
        <a:off x="1922755" y="794838"/>
        <a:ext cx="1044374" cy="696249"/>
      </dsp:txXfrm>
    </dsp:sp>
    <dsp:sp modelId="{588AE37B-2E4B-3947-A6A8-BFE35E74F014}">
      <dsp:nvSpPr>
        <dsp:cNvPr id="0" name=""/>
        <dsp:cNvSpPr/>
      </dsp:nvSpPr>
      <dsp:spPr>
        <a:xfrm>
          <a:off x="3141845" y="809858"/>
          <a:ext cx="1444717" cy="577887"/>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RMSE:</a:t>
          </a:r>
        </a:p>
        <a:p>
          <a:pPr marL="0" lvl="0" indent="0" algn="ctr" defTabSz="755650">
            <a:lnSpc>
              <a:spcPct val="90000"/>
            </a:lnSpc>
            <a:spcBef>
              <a:spcPct val="0"/>
            </a:spcBef>
            <a:spcAft>
              <a:spcPct val="35000"/>
            </a:spcAft>
            <a:buNone/>
          </a:pPr>
          <a:r>
            <a:rPr lang="en-US" sz="1700" kern="1200" dirty="0"/>
            <a:t>117234</a:t>
          </a:r>
        </a:p>
      </dsp:txBody>
      <dsp:txXfrm>
        <a:off x="3430789" y="809858"/>
        <a:ext cx="866830" cy="577887"/>
      </dsp:txXfrm>
    </dsp:sp>
    <dsp:sp modelId="{0CD46B1C-7DF1-2F42-8DC6-59AB380F7E0F}">
      <dsp:nvSpPr>
        <dsp:cNvPr id="0" name=""/>
        <dsp:cNvSpPr/>
      </dsp:nvSpPr>
      <dsp:spPr>
        <a:xfrm>
          <a:off x="1548155" y="9079"/>
          <a:ext cx="1740623" cy="69624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12065" rIns="0" bIns="12065" numCol="1" spcCol="1270" anchor="ctr" anchorCtr="0">
          <a:noAutofit/>
        </a:bodyPr>
        <a:lstStyle/>
        <a:p>
          <a:pPr marL="0" lvl="0" indent="0" algn="ctr" defTabSz="844550">
            <a:lnSpc>
              <a:spcPct val="90000"/>
            </a:lnSpc>
            <a:spcBef>
              <a:spcPct val="0"/>
            </a:spcBef>
            <a:spcAft>
              <a:spcPct val="35000"/>
            </a:spcAft>
            <a:buNone/>
          </a:pPr>
          <a:r>
            <a:rPr lang="en-US" sz="1900" kern="1200" dirty="0"/>
            <a:t>Ridge regression</a:t>
          </a:r>
        </a:p>
      </dsp:txBody>
      <dsp:txXfrm>
        <a:off x="1896280" y="9079"/>
        <a:ext cx="1044374" cy="696249"/>
      </dsp:txXfrm>
    </dsp:sp>
    <dsp:sp modelId="{769D1916-1671-A04D-9302-5F7CC3A104A4}">
      <dsp:nvSpPr>
        <dsp:cNvPr id="0" name=""/>
        <dsp:cNvSpPr/>
      </dsp:nvSpPr>
      <dsp:spPr>
        <a:xfrm>
          <a:off x="3129319" y="55735"/>
          <a:ext cx="1444717" cy="577887"/>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RMSE:</a:t>
          </a:r>
        </a:p>
        <a:p>
          <a:pPr marL="0" lvl="0" indent="0" algn="ctr" defTabSz="755650">
            <a:lnSpc>
              <a:spcPct val="90000"/>
            </a:lnSpc>
            <a:spcBef>
              <a:spcPct val="0"/>
            </a:spcBef>
            <a:spcAft>
              <a:spcPct val="35000"/>
            </a:spcAft>
            <a:buNone/>
          </a:pPr>
          <a:r>
            <a:rPr lang="en-US" sz="1700" kern="1200" dirty="0"/>
            <a:t>116581 </a:t>
          </a:r>
        </a:p>
      </dsp:txBody>
      <dsp:txXfrm>
        <a:off x="3418263" y="55735"/>
        <a:ext cx="866830" cy="577887"/>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17.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1FF655-8677-704B-909C-92D9F1472D24}" type="datetimeFigureOut">
              <a:rPr lang="en-US" smtClean="0"/>
              <a:t>5/6/25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7745C9-6EDD-6940-9C3B-4698E13A1A1F}" type="slidenum">
              <a:rPr lang="en-US" smtClean="0"/>
              <a:t>‹#›</a:t>
            </a:fld>
            <a:endParaRPr lang="en-US"/>
          </a:p>
        </p:txBody>
      </p:sp>
    </p:spTree>
    <p:extLst>
      <p:ext uri="{BB962C8B-B14F-4D97-AF65-F5344CB8AC3E}">
        <p14:creationId xmlns:p14="http://schemas.microsoft.com/office/powerpoint/2010/main" val="2930941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kern="0" dirty="0">
                <a:solidFill>
                  <a:srgbClr val="000000"/>
                </a:solidFill>
                <a:effectLst/>
                <a:latin typeface="Times New Roman" panose="02020603050405020304" pitchFamily="18" charset="0"/>
                <a:ea typeface="Times New Roman" panose="02020603050405020304" pitchFamily="18" charset="0"/>
              </a:rPr>
              <a:t>Linear regression makes the assumption that the changes in the dependent variable can be modeled as a monotonic linear function of the independent variables; that is, we assume that a change of a certain amount in the independent variables will result in a change in the dependent variable, and the amount of change in the dependent variable is constant across the range of the independent variables</a:t>
            </a:r>
            <a:r>
              <a:rPr lang="en-US" dirty="0">
                <a:effectLst/>
              </a:rPr>
              <a:t> </a:t>
            </a:r>
            <a:r>
              <a:rPr lang="en-US" dirty="0"/>
              <a:t>r model is </a:t>
            </a:r>
          </a:p>
        </p:txBody>
      </p:sp>
      <p:sp>
        <p:nvSpPr>
          <p:cNvPr id="4" name="Slide Number Placeholder 3"/>
          <p:cNvSpPr>
            <a:spLocks noGrp="1"/>
          </p:cNvSpPr>
          <p:nvPr>
            <p:ph type="sldNum" sz="quarter" idx="5"/>
          </p:nvPr>
        </p:nvSpPr>
        <p:spPr/>
        <p:txBody>
          <a:bodyPr/>
          <a:lstStyle/>
          <a:p>
            <a:fld id="{867745C9-6EDD-6940-9C3B-4698E13A1A1F}" type="slidenum">
              <a:rPr lang="en-US" smtClean="0"/>
              <a:t>4</a:t>
            </a:fld>
            <a:endParaRPr lang="en-US"/>
          </a:p>
        </p:txBody>
      </p:sp>
    </p:spTree>
    <p:extLst>
      <p:ext uri="{BB962C8B-B14F-4D97-AF65-F5344CB8AC3E}">
        <p14:creationId xmlns:p14="http://schemas.microsoft.com/office/powerpoint/2010/main" val="431067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scaled the data set for this because the neural nets decision are influenced by the weight of unput values to the nodes.</a:t>
            </a:r>
          </a:p>
        </p:txBody>
      </p:sp>
      <p:sp>
        <p:nvSpPr>
          <p:cNvPr id="4" name="Slide Number Placeholder 3"/>
          <p:cNvSpPr>
            <a:spLocks noGrp="1"/>
          </p:cNvSpPr>
          <p:nvPr>
            <p:ph type="sldNum" sz="quarter" idx="5"/>
          </p:nvPr>
        </p:nvSpPr>
        <p:spPr/>
        <p:txBody>
          <a:bodyPr/>
          <a:lstStyle/>
          <a:p>
            <a:fld id="{867745C9-6EDD-6940-9C3B-4698E13A1A1F}" type="slidenum">
              <a:rPr lang="en-US" smtClean="0"/>
              <a:t>14</a:t>
            </a:fld>
            <a:endParaRPr lang="en-US"/>
          </a:p>
        </p:txBody>
      </p:sp>
    </p:spTree>
    <p:extLst>
      <p:ext uri="{BB962C8B-B14F-4D97-AF65-F5344CB8AC3E}">
        <p14:creationId xmlns:p14="http://schemas.microsoft.com/office/powerpoint/2010/main" val="30937557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a:t>
            </a:r>
            <a:r>
              <a:rPr lang="en-US" dirty="0" err="1"/>
              <a:t>rmse</a:t>
            </a:r>
            <a:r>
              <a:rPr lang="en-US" dirty="0"/>
              <a:t> might be accurate for model competency, accuracy might have to be considered along side kappa values because the accuracy may be biased due to chance agreement</a:t>
            </a:r>
          </a:p>
        </p:txBody>
      </p:sp>
      <p:sp>
        <p:nvSpPr>
          <p:cNvPr id="4" name="Slide Number Placeholder 3"/>
          <p:cNvSpPr>
            <a:spLocks noGrp="1"/>
          </p:cNvSpPr>
          <p:nvPr>
            <p:ph type="sldNum" sz="quarter" idx="5"/>
          </p:nvPr>
        </p:nvSpPr>
        <p:spPr/>
        <p:txBody>
          <a:bodyPr/>
          <a:lstStyle/>
          <a:p>
            <a:fld id="{867745C9-6EDD-6940-9C3B-4698E13A1A1F}" type="slidenum">
              <a:rPr lang="en-US" smtClean="0"/>
              <a:t>16</a:t>
            </a:fld>
            <a:endParaRPr lang="en-US"/>
          </a:p>
        </p:txBody>
      </p:sp>
    </p:spTree>
    <p:extLst>
      <p:ext uri="{BB962C8B-B14F-4D97-AF65-F5344CB8AC3E}">
        <p14:creationId xmlns:p14="http://schemas.microsoft.com/office/powerpoint/2010/main" val="19959546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Finding the right number of nodes and hidden layers, </a:t>
            </a:r>
            <a:r>
              <a:rPr lang="en-US" dirty="0" err="1"/>
              <a:t>mtry</a:t>
            </a:r>
            <a:r>
              <a:rPr lang="en-US" dirty="0"/>
              <a:t> values for trees, gamma values.</a:t>
            </a:r>
          </a:p>
        </p:txBody>
      </p:sp>
      <p:sp>
        <p:nvSpPr>
          <p:cNvPr id="4" name="Slide Number Placeholder 3"/>
          <p:cNvSpPr>
            <a:spLocks noGrp="1"/>
          </p:cNvSpPr>
          <p:nvPr>
            <p:ph type="sldNum" sz="quarter" idx="5"/>
          </p:nvPr>
        </p:nvSpPr>
        <p:spPr/>
        <p:txBody>
          <a:bodyPr/>
          <a:lstStyle/>
          <a:p>
            <a:fld id="{867745C9-6EDD-6940-9C3B-4698E13A1A1F}" type="slidenum">
              <a:rPr lang="en-US" smtClean="0"/>
              <a:t>17</a:t>
            </a:fld>
            <a:endParaRPr lang="en-US"/>
          </a:p>
        </p:txBody>
      </p:sp>
    </p:spTree>
    <p:extLst>
      <p:ext uri="{BB962C8B-B14F-4D97-AF65-F5344CB8AC3E}">
        <p14:creationId xmlns:p14="http://schemas.microsoft.com/office/powerpoint/2010/main" val="20191178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kern="0" dirty="0">
                <a:effectLst/>
                <a:latin typeface="Times New Roman" panose="02020603050405020304" pitchFamily="18" charset="0"/>
                <a:ea typeface="Times New Roman" panose="02020603050405020304" pitchFamily="18" charset="0"/>
              </a:rPr>
              <a:t>Ridge regression improves upon an ordinary linear model by adding a regularization term to the loss function. While a linear model only minimizes the sum of squared residuals, ridge regression minimizes the RSS plus a penalty proportional to the sum of the squared coefficients (controlled by a tuning parameter lambda). This "shrinkage" effect pulls the coefficients closer to zero without setting them exactly to zero. The key advantage is that ridge regression reduces variance dramatically, especially when predictors are highly correlated or when the number of predictors is large relative to the number of observations</a:t>
            </a:r>
            <a:r>
              <a:rPr lang="en-US" dirty="0">
                <a:effectLst/>
              </a:rPr>
              <a:t> </a:t>
            </a:r>
            <a:endParaRPr lang="en-US" dirty="0"/>
          </a:p>
        </p:txBody>
      </p:sp>
      <p:sp>
        <p:nvSpPr>
          <p:cNvPr id="4" name="Slide Number Placeholder 3"/>
          <p:cNvSpPr>
            <a:spLocks noGrp="1"/>
          </p:cNvSpPr>
          <p:nvPr>
            <p:ph type="sldNum" sz="quarter" idx="5"/>
          </p:nvPr>
        </p:nvSpPr>
        <p:spPr/>
        <p:txBody>
          <a:bodyPr/>
          <a:lstStyle/>
          <a:p>
            <a:fld id="{867745C9-6EDD-6940-9C3B-4698E13A1A1F}" type="slidenum">
              <a:rPr lang="en-US" smtClean="0"/>
              <a:t>5</a:t>
            </a:fld>
            <a:endParaRPr lang="en-US"/>
          </a:p>
        </p:txBody>
      </p:sp>
    </p:spTree>
    <p:extLst>
      <p:ext uri="{BB962C8B-B14F-4D97-AF65-F5344CB8AC3E}">
        <p14:creationId xmlns:p14="http://schemas.microsoft.com/office/powerpoint/2010/main" val="10378610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dirty="0">
                <a:effectLst/>
                <a:latin typeface="Times New Roman" panose="02020603050405020304" pitchFamily="18" charset="0"/>
                <a:ea typeface="Times New Roman" panose="02020603050405020304" pitchFamily="18" charset="0"/>
              </a:rPr>
              <a:t>This penalty shrinks some coefficients exactly to zero, allowing Lasso to perform automatic feature selection. In contrast, Ridge regression adds an L2 penalty: (includes square of penalty term), which shrinks coefficients toward zero but never exactly zero. Ridge keeps all predictors, making it more suitable when many variables have moderate importance. Lasso works best when only a small subset of predictors is truly relevant and when model simplicity is a goal. Both methods balance the bias-variance trade-off, reducing overfitting compared to a</a:t>
            </a:r>
          </a:p>
          <a:p>
            <a:pPr marL="0" marR="0">
              <a:spcBef>
                <a:spcPts val="0"/>
              </a:spcBef>
              <a:spcAft>
                <a:spcPts val="0"/>
              </a:spcAft>
            </a:pPr>
            <a:r>
              <a:rPr lang="en-US" sz="1800" dirty="0">
                <a:effectLst/>
                <a:latin typeface="Times New Roman" panose="02020603050405020304" pitchFamily="18" charset="0"/>
                <a:ea typeface="Times New Roman" panose="02020603050405020304" pitchFamily="18" charset="0"/>
              </a:rPr>
              <a:t>regular linear model. Cross-validation is typically used to select the tuning parameter Lambda. In short, Lasso shrinks and pushes low impact variables to 0, while Ridge shrinks but keeps all predictors. Hence Lasso models also tend to be computationally light. </a:t>
            </a:r>
          </a:p>
        </p:txBody>
      </p:sp>
      <p:sp>
        <p:nvSpPr>
          <p:cNvPr id="4" name="Slide Number Placeholder 3"/>
          <p:cNvSpPr>
            <a:spLocks noGrp="1"/>
          </p:cNvSpPr>
          <p:nvPr>
            <p:ph type="sldNum" sz="quarter" idx="5"/>
          </p:nvPr>
        </p:nvSpPr>
        <p:spPr/>
        <p:txBody>
          <a:bodyPr/>
          <a:lstStyle/>
          <a:p>
            <a:fld id="{867745C9-6EDD-6940-9C3B-4698E13A1A1F}" type="slidenum">
              <a:rPr lang="en-US" smtClean="0"/>
              <a:t>6</a:t>
            </a:fld>
            <a:endParaRPr lang="en-US"/>
          </a:p>
        </p:txBody>
      </p:sp>
    </p:spTree>
    <p:extLst>
      <p:ext uri="{BB962C8B-B14F-4D97-AF65-F5344CB8AC3E}">
        <p14:creationId xmlns:p14="http://schemas.microsoft.com/office/powerpoint/2010/main" val="20984301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random forest model is based on the tree model. it makes multiple decision trees and averages out the decision making of all the trees.</a:t>
            </a:r>
          </a:p>
        </p:txBody>
      </p:sp>
      <p:sp>
        <p:nvSpPr>
          <p:cNvPr id="4" name="Slide Number Placeholder 3"/>
          <p:cNvSpPr>
            <a:spLocks noGrp="1"/>
          </p:cNvSpPr>
          <p:nvPr>
            <p:ph type="sldNum" sz="quarter" idx="5"/>
          </p:nvPr>
        </p:nvSpPr>
        <p:spPr/>
        <p:txBody>
          <a:bodyPr/>
          <a:lstStyle/>
          <a:p>
            <a:fld id="{867745C9-6EDD-6940-9C3B-4698E13A1A1F}" type="slidenum">
              <a:rPr lang="en-US" smtClean="0"/>
              <a:t>7</a:t>
            </a:fld>
            <a:endParaRPr lang="en-US"/>
          </a:p>
        </p:txBody>
      </p:sp>
    </p:spTree>
    <p:extLst>
      <p:ext uri="{BB962C8B-B14F-4D97-AF65-F5344CB8AC3E}">
        <p14:creationId xmlns:p14="http://schemas.microsoft.com/office/powerpoint/2010/main" val="23077839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xgBoost</a:t>
            </a:r>
            <a:r>
              <a:rPr lang="en-US" dirty="0"/>
              <a:t> model is an ensemble-type model. it usually uses trees as the sub model. It goes through multiple iterations of making decision trees and assigning more weight at points where errors were made in decision making. this way it learns from errors made in past model to refine and come up with a more accurate model, capturing almost all real world trends in the data.</a:t>
            </a:r>
          </a:p>
        </p:txBody>
      </p:sp>
      <p:sp>
        <p:nvSpPr>
          <p:cNvPr id="4" name="Slide Number Placeholder 3"/>
          <p:cNvSpPr>
            <a:spLocks noGrp="1"/>
          </p:cNvSpPr>
          <p:nvPr>
            <p:ph type="sldNum" sz="quarter" idx="5"/>
          </p:nvPr>
        </p:nvSpPr>
        <p:spPr/>
        <p:txBody>
          <a:bodyPr/>
          <a:lstStyle/>
          <a:p>
            <a:fld id="{867745C9-6EDD-6940-9C3B-4698E13A1A1F}" type="slidenum">
              <a:rPr lang="en-US" smtClean="0"/>
              <a:t>8</a:t>
            </a:fld>
            <a:endParaRPr lang="en-US"/>
          </a:p>
        </p:txBody>
      </p:sp>
    </p:spTree>
    <p:extLst>
      <p:ext uri="{BB962C8B-B14F-4D97-AF65-F5344CB8AC3E}">
        <p14:creationId xmlns:p14="http://schemas.microsoft.com/office/powerpoint/2010/main" val="20218471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logistic classification model is based on the sigmoid function, 1/1+e^-x. The range of this function is from 0 to1, This function is used in classified binary outcome variables</a:t>
            </a:r>
          </a:p>
        </p:txBody>
      </p:sp>
      <p:sp>
        <p:nvSpPr>
          <p:cNvPr id="4" name="Slide Number Placeholder 3"/>
          <p:cNvSpPr>
            <a:spLocks noGrp="1"/>
          </p:cNvSpPr>
          <p:nvPr>
            <p:ph type="sldNum" sz="quarter" idx="5"/>
          </p:nvPr>
        </p:nvSpPr>
        <p:spPr/>
        <p:txBody>
          <a:bodyPr/>
          <a:lstStyle/>
          <a:p>
            <a:fld id="{867745C9-6EDD-6940-9C3B-4698E13A1A1F}" type="slidenum">
              <a:rPr lang="en-US" smtClean="0"/>
              <a:t>10</a:t>
            </a:fld>
            <a:endParaRPr lang="en-US"/>
          </a:p>
        </p:txBody>
      </p:sp>
    </p:spTree>
    <p:extLst>
      <p:ext uri="{BB962C8B-B14F-4D97-AF65-F5344CB8AC3E}">
        <p14:creationId xmlns:p14="http://schemas.microsoft.com/office/powerpoint/2010/main" val="19634076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0" dirty="0">
                <a:solidFill>
                  <a:srgbClr val="000000"/>
                </a:solidFill>
                <a:effectLst/>
                <a:latin typeface="Times New Roman" panose="02020603050405020304" pitchFamily="18" charset="0"/>
                <a:ea typeface="Times New Roman" panose="02020603050405020304" pitchFamily="18" charset="0"/>
              </a:rPr>
              <a:t>The lines that are adjacent to the optimal hyperplane are known as support vectors as these vectors run through the data points that determine the maximal margin. The SVM algorithm is widely used in machine learning as it can handle both linear and nonlinear classification tasks</a:t>
            </a:r>
            <a:r>
              <a:rPr lang="en-US" dirty="0">
                <a:effectLst/>
              </a:rPr>
              <a:t> </a:t>
            </a:r>
            <a:endParaRPr lang="en-US" dirty="0"/>
          </a:p>
        </p:txBody>
      </p:sp>
      <p:sp>
        <p:nvSpPr>
          <p:cNvPr id="4" name="Slide Number Placeholder 3"/>
          <p:cNvSpPr>
            <a:spLocks noGrp="1"/>
          </p:cNvSpPr>
          <p:nvPr>
            <p:ph type="sldNum" sz="quarter" idx="5"/>
          </p:nvPr>
        </p:nvSpPr>
        <p:spPr/>
        <p:txBody>
          <a:bodyPr/>
          <a:lstStyle/>
          <a:p>
            <a:fld id="{867745C9-6EDD-6940-9C3B-4698E13A1A1F}" type="slidenum">
              <a:rPr lang="en-US" smtClean="0"/>
              <a:t>11</a:t>
            </a:fld>
            <a:endParaRPr lang="en-US"/>
          </a:p>
        </p:txBody>
      </p:sp>
    </p:spTree>
    <p:extLst>
      <p:ext uri="{BB962C8B-B14F-4D97-AF65-F5344CB8AC3E}">
        <p14:creationId xmlns:p14="http://schemas.microsoft.com/office/powerpoint/2010/main" val="5896455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67745C9-6EDD-6940-9C3B-4698E13A1A1F}" type="slidenum">
              <a:rPr lang="en-US" smtClean="0"/>
              <a:t>12</a:t>
            </a:fld>
            <a:endParaRPr lang="en-US"/>
          </a:p>
        </p:txBody>
      </p:sp>
    </p:spTree>
    <p:extLst>
      <p:ext uri="{BB962C8B-B14F-4D97-AF65-F5344CB8AC3E}">
        <p14:creationId xmlns:p14="http://schemas.microsoft.com/office/powerpoint/2010/main" val="34087409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couldn't run QDA because </a:t>
            </a:r>
            <a:r>
              <a:rPr lang="en-US" dirty="0" err="1"/>
              <a:t>i</a:t>
            </a:r>
            <a:r>
              <a:rPr lang="en-US" dirty="0"/>
              <a:t> got an error message saying that the </a:t>
            </a:r>
            <a:r>
              <a:rPr lang="en-US" dirty="0" err="1"/>
              <a:t>qda</a:t>
            </a:r>
            <a:r>
              <a:rPr lang="en-US" dirty="0"/>
              <a:t> function detected multiple classed with the same covariance matrices, indicating that </a:t>
            </a:r>
            <a:r>
              <a:rPr lang="en-US" dirty="0" err="1"/>
              <a:t>lda</a:t>
            </a:r>
            <a:r>
              <a:rPr lang="en-US" dirty="0"/>
              <a:t> might be the right model</a:t>
            </a:r>
          </a:p>
        </p:txBody>
      </p:sp>
      <p:sp>
        <p:nvSpPr>
          <p:cNvPr id="4" name="Slide Number Placeholder 3"/>
          <p:cNvSpPr>
            <a:spLocks noGrp="1"/>
          </p:cNvSpPr>
          <p:nvPr>
            <p:ph type="sldNum" sz="quarter" idx="5"/>
          </p:nvPr>
        </p:nvSpPr>
        <p:spPr/>
        <p:txBody>
          <a:bodyPr/>
          <a:lstStyle/>
          <a:p>
            <a:fld id="{867745C9-6EDD-6940-9C3B-4698E13A1A1F}" type="slidenum">
              <a:rPr lang="en-US" smtClean="0"/>
              <a:t>13</a:t>
            </a:fld>
            <a:endParaRPr lang="en-US"/>
          </a:p>
        </p:txBody>
      </p:sp>
    </p:spTree>
    <p:extLst>
      <p:ext uri="{BB962C8B-B14F-4D97-AF65-F5344CB8AC3E}">
        <p14:creationId xmlns:p14="http://schemas.microsoft.com/office/powerpoint/2010/main" val="3374609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57C3F-0FB2-4B2E-BA6A-FEEEFF1AF7E3}"/>
              </a:ext>
            </a:extLst>
          </p:cNvPr>
          <p:cNvSpPr>
            <a:spLocks noGrp="1"/>
          </p:cNvSpPr>
          <p:nvPr>
            <p:ph type="ctrTitle"/>
          </p:nvPr>
        </p:nvSpPr>
        <p:spPr>
          <a:xfrm>
            <a:off x="2057400" y="685801"/>
            <a:ext cx="8115300" cy="3046228"/>
          </a:xfrm>
        </p:spPr>
        <p:txBody>
          <a:bodyPr anchor="b">
            <a:normAutofit/>
          </a:bodyPr>
          <a:lstStyle>
            <a:lvl1pPr algn="ctr">
              <a:defRPr sz="3600" cap="all" spc="3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08583AE9-1CC1-4572-A6E5-E97F80E47661}"/>
              </a:ext>
            </a:extLst>
          </p:cNvPr>
          <p:cNvSpPr>
            <a:spLocks noGrp="1"/>
          </p:cNvSpPr>
          <p:nvPr>
            <p:ph type="subTitle" idx="1"/>
          </p:nvPr>
        </p:nvSpPr>
        <p:spPr>
          <a:xfrm>
            <a:off x="2057400" y="4114800"/>
            <a:ext cx="8115300" cy="2057400"/>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C04DE7C-68AB-403D-B9D8-7398C292C6DA}"/>
              </a:ext>
            </a:extLst>
          </p:cNvPr>
          <p:cNvSpPr>
            <a:spLocks noGrp="1"/>
          </p:cNvSpPr>
          <p:nvPr>
            <p:ph type="dt" sz="half" idx="10"/>
          </p:nvPr>
        </p:nvSpPr>
        <p:spPr/>
        <p:txBody>
          <a:bodyPr/>
          <a:lstStyle/>
          <a:p>
            <a:fld id="{23FEA57E-7C1A-457B-A4CD-5DCEB057B502}" type="datetime1">
              <a:rPr lang="en-US" smtClean="0"/>
              <a:t>5/5/25</a:t>
            </a:fld>
            <a:endParaRPr lang="en-US" dirty="0"/>
          </a:p>
        </p:txBody>
      </p:sp>
      <p:sp>
        <p:nvSpPr>
          <p:cNvPr id="5" name="Footer Placeholder 4">
            <a:extLst>
              <a:ext uri="{FF2B5EF4-FFF2-40B4-BE49-F238E27FC236}">
                <a16:creationId xmlns:a16="http://schemas.microsoft.com/office/drawing/2014/main" id="{51003E50-6613-4D86-AA22-43B14E7279E9}"/>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3069AB5-A56D-471F-9236-EFA981E2EA03}"/>
              </a:ext>
            </a:extLst>
          </p:cNvPr>
          <p:cNvSpPr>
            <a:spLocks noGrp="1"/>
          </p:cNvSpPr>
          <p:nvPr>
            <p:ph type="sldNum" sz="quarter" idx="12"/>
          </p:nvPr>
        </p:nvSpPr>
        <p:spPr/>
        <p:txBody>
          <a:bodyPr/>
          <a:lstStyle/>
          <a:p>
            <a:fld id="{F8E28480-1C08-4458-AD97-0283E6FFD09D}" type="slidenum">
              <a:rPr lang="en-US" smtClean="0"/>
              <a:t>‹#›</a:t>
            </a:fld>
            <a:endParaRPr lang="en-US" dirty="0"/>
          </a:p>
        </p:txBody>
      </p:sp>
    </p:spTree>
    <p:extLst>
      <p:ext uri="{BB962C8B-B14F-4D97-AF65-F5344CB8AC3E}">
        <p14:creationId xmlns:p14="http://schemas.microsoft.com/office/powerpoint/2010/main" val="36545634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2744C-12E6-455B-B646-2EA92DE0E9A2}"/>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7D71C4D-C062-4EEE-9A9A-31ADCC5C87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944DC97-C26E-407A-9E29-68C52D547BDA}"/>
              </a:ext>
            </a:extLst>
          </p:cNvPr>
          <p:cNvSpPr>
            <a:spLocks noGrp="1"/>
          </p:cNvSpPr>
          <p:nvPr>
            <p:ph type="dt" sz="half" idx="10"/>
          </p:nvPr>
        </p:nvSpPr>
        <p:spPr/>
        <p:txBody>
          <a:bodyPr/>
          <a:lstStyle/>
          <a:p>
            <a:fld id="{11789749-A4CD-447F-8298-2B7988C91CEA}" type="datetime1">
              <a:rPr lang="en-US" smtClean="0"/>
              <a:t>5/5/25</a:t>
            </a:fld>
            <a:endParaRPr lang="en-US"/>
          </a:p>
        </p:txBody>
      </p:sp>
      <p:sp>
        <p:nvSpPr>
          <p:cNvPr id="5" name="Footer Placeholder 4">
            <a:extLst>
              <a:ext uri="{FF2B5EF4-FFF2-40B4-BE49-F238E27FC236}">
                <a16:creationId xmlns:a16="http://schemas.microsoft.com/office/drawing/2014/main" id="{E72E9353-B771-47FF-975E-72337414E0E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EA5A858-B8B2-4364-A7D0-B2E8FAE0ADD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858639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A6BABE-D80C-4F54-A03C-E1F9EBCA83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9285191-EF5B-48BE-AB5D-B7BA4C3D09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FA387A-1231-4FE3-8574-D4331A3432D2}"/>
              </a:ext>
            </a:extLst>
          </p:cNvPr>
          <p:cNvSpPr>
            <a:spLocks noGrp="1"/>
          </p:cNvSpPr>
          <p:nvPr>
            <p:ph type="dt" sz="half" idx="10"/>
          </p:nvPr>
        </p:nvSpPr>
        <p:spPr/>
        <p:txBody>
          <a:bodyPr/>
          <a:lstStyle/>
          <a:p>
            <a:fld id="{BA0444D3-C0BA-4587-A56C-581AB9F841BE}" type="datetime1">
              <a:rPr lang="en-US" smtClean="0"/>
              <a:t>5/5/25</a:t>
            </a:fld>
            <a:endParaRPr lang="en-US"/>
          </a:p>
        </p:txBody>
      </p:sp>
      <p:sp>
        <p:nvSpPr>
          <p:cNvPr id="5" name="Footer Placeholder 4">
            <a:extLst>
              <a:ext uri="{FF2B5EF4-FFF2-40B4-BE49-F238E27FC236}">
                <a16:creationId xmlns:a16="http://schemas.microsoft.com/office/drawing/2014/main" id="{02F21559-4901-4AD3-ABE7-DF0235457312}"/>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D8F6C18E-B751-4E7B-9CD8-1BF44DAB80F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8477067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9B412-EBAB-4569-B3D9-6B346BF837B2}"/>
              </a:ext>
            </a:extLst>
          </p:cNvPr>
          <p:cNvSpPr>
            <a:spLocks noGrp="1"/>
          </p:cNvSpPr>
          <p:nvPr>
            <p:ph type="title"/>
          </p:nvPr>
        </p:nvSpPr>
        <p:spPr>
          <a:xfrm>
            <a:off x="1371600" y="685800"/>
            <a:ext cx="9486900" cy="1371600"/>
          </a:xfrm>
        </p:spPr>
        <p:txBody>
          <a:bodyPr>
            <a:normAutofit/>
          </a:bodyPr>
          <a:lstStyle>
            <a:lvl1pPr algn="l">
              <a:defRPr sz="3200"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5E7C8AE-B0F4-404F-BCAD-A14C18E50D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8AA9CAD-DAFB-4DE3-9C41-7FD03EA8D8DD}"/>
              </a:ext>
            </a:extLst>
          </p:cNvPr>
          <p:cNvSpPr>
            <a:spLocks noGrp="1"/>
          </p:cNvSpPr>
          <p:nvPr>
            <p:ph type="dt" sz="half" idx="10"/>
          </p:nvPr>
        </p:nvSpPr>
        <p:spPr/>
        <p:txBody>
          <a:bodyPr/>
          <a:lstStyle/>
          <a:p>
            <a:fld id="{201AF2CE-4F37-411C-A3EE-BBBE223265BF}" type="datetime1">
              <a:rPr lang="en-US" smtClean="0"/>
              <a:t>5/5/25</a:t>
            </a:fld>
            <a:endParaRPr lang="en-US"/>
          </a:p>
        </p:txBody>
      </p:sp>
      <p:sp>
        <p:nvSpPr>
          <p:cNvPr id="5" name="Footer Placeholder 4">
            <a:extLst>
              <a:ext uri="{FF2B5EF4-FFF2-40B4-BE49-F238E27FC236}">
                <a16:creationId xmlns:a16="http://schemas.microsoft.com/office/drawing/2014/main" id="{8FCE3137-8136-46C5-AC2F-49E5F55E4C7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F1AB6EF-A0B1-4706-AE44-253A6B182D48}"/>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4099856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02F68-BF19-468D-B422-54B6D189FA58}"/>
              </a:ext>
            </a:extLst>
          </p:cNvPr>
          <p:cNvSpPr>
            <a:spLocks noGrp="1"/>
          </p:cNvSpPr>
          <p:nvPr>
            <p:ph type="title"/>
          </p:nvPr>
        </p:nvSpPr>
        <p:spPr>
          <a:xfrm>
            <a:off x="831850" y="1709738"/>
            <a:ext cx="10515600" cy="2774071"/>
          </a:xfrm>
        </p:spPr>
        <p:txBody>
          <a:bodyPr anchor="b">
            <a:normAutofit/>
          </a:bodyPr>
          <a:lstStyle>
            <a:lvl1pPr algn="ct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CBF7D7-84D4-4A39-B44E-9B029EEB1FE8}"/>
              </a:ext>
            </a:extLst>
          </p:cNvPr>
          <p:cNvSpPr>
            <a:spLocks noGrp="1"/>
          </p:cNvSpPr>
          <p:nvPr>
            <p:ph type="body" idx="1"/>
          </p:nvPr>
        </p:nvSpPr>
        <p:spPr>
          <a:xfrm>
            <a:off x="831850" y="4641624"/>
            <a:ext cx="10515600" cy="1448026"/>
          </a:xfrm>
        </p:spPr>
        <p:txBody>
          <a:bodyPr/>
          <a:lstStyle>
            <a:lvl1pPr marL="0" indent="0" algn="ctr">
              <a:buNone/>
              <a:defRPr sz="2400" i="1">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E29709-D243-41E8-89FA-62FA7AEB52E1}"/>
              </a:ext>
            </a:extLst>
          </p:cNvPr>
          <p:cNvSpPr>
            <a:spLocks noGrp="1"/>
          </p:cNvSpPr>
          <p:nvPr>
            <p:ph type="dt" sz="half" idx="10"/>
          </p:nvPr>
        </p:nvSpPr>
        <p:spPr/>
        <p:txBody>
          <a:bodyPr/>
          <a:lstStyle/>
          <a:p>
            <a:fld id="{C96083D4-708C-4BB5-B4FD-30CE9FA12FD5}" type="datetime1">
              <a:rPr lang="en-US" smtClean="0"/>
              <a:t>5/5/25</a:t>
            </a:fld>
            <a:endParaRPr lang="en-US"/>
          </a:p>
        </p:txBody>
      </p:sp>
      <p:sp>
        <p:nvSpPr>
          <p:cNvPr id="5" name="Footer Placeholder 4">
            <a:extLst>
              <a:ext uri="{FF2B5EF4-FFF2-40B4-BE49-F238E27FC236}">
                <a16:creationId xmlns:a16="http://schemas.microsoft.com/office/drawing/2014/main" id="{5AAB99C0-DC2A-4133-A10D-D43A1E05BB1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98122EFD-A17E-47F5-8AC9-EFD6D813DBE7}"/>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1254463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C668D-BFBE-4765-A294-8303931B57C9}"/>
              </a:ext>
            </a:extLst>
          </p:cNvPr>
          <p:cNvSpPr>
            <a:spLocks noGrp="1"/>
          </p:cNvSpPr>
          <p:nvPr>
            <p:ph type="title"/>
          </p:nvPr>
        </p:nvSpPr>
        <p:spPr>
          <a:xfrm>
            <a:off x="1346071" y="566278"/>
            <a:ext cx="9512429" cy="965458"/>
          </a:xfrm>
        </p:spPr>
        <p:txBody>
          <a:bodyPr/>
          <a:lstStyle>
            <a:lvl1pPr algn="ctr">
              <a:defRPr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B3C212-F55F-4D0D-BFA7-F00A33CAA196}"/>
              </a:ext>
            </a:extLst>
          </p:cNvPr>
          <p:cNvSpPr>
            <a:spLocks noGrp="1"/>
          </p:cNvSpPr>
          <p:nvPr>
            <p:ph sz="half" idx="1"/>
          </p:nvPr>
        </p:nvSpPr>
        <p:spPr>
          <a:xfrm>
            <a:off x="909758" y="2057400"/>
            <a:ext cx="5031521"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154BDD7-2575-4E82-887D-DCAF9EB15924}"/>
              </a:ext>
            </a:extLst>
          </p:cNvPr>
          <p:cNvSpPr>
            <a:spLocks noGrp="1"/>
          </p:cNvSpPr>
          <p:nvPr>
            <p:ph sz="half" idx="2"/>
          </p:nvPr>
        </p:nvSpPr>
        <p:spPr>
          <a:xfrm>
            <a:off x="6265408" y="2057401"/>
            <a:ext cx="5016834" cy="41195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CAECC8-3C3A-4A5D-AB7A-1F99E5023D3F}"/>
              </a:ext>
            </a:extLst>
          </p:cNvPr>
          <p:cNvSpPr>
            <a:spLocks noGrp="1"/>
          </p:cNvSpPr>
          <p:nvPr>
            <p:ph type="dt" sz="half" idx="10"/>
          </p:nvPr>
        </p:nvSpPr>
        <p:spPr/>
        <p:txBody>
          <a:bodyPr/>
          <a:lstStyle/>
          <a:p>
            <a:fld id="{D0D239B2-65BC-4C2A-A62B-3EABFE9590E4}" type="datetime1">
              <a:rPr lang="en-US" smtClean="0"/>
              <a:t>5/5/25</a:t>
            </a:fld>
            <a:endParaRPr lang="en-US"/>
          </a:p>
        </p:txBody>
      </p:sp>
      <p:sp>
        <p:nvSpPr>
          <p:cNvPr id="6" name="Footer Placeholder 5">
            <a:extLst>
              <a:ext uri="{FF2B5EF4-FFF2-40B4-BE49-F238E27FC236}">
                <a16:creationId xmlns:a16="http://schemas.microsoft.com/office/drawing/2014/main" id="{4447609B-ACA4-4323-9340-C7DB166D7A5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7409EA3-C5C7-4AC6-956A-DB9A3B4F314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40133668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0CDE0-7431-4F05-AA47-F10EB46C9608}"/>
              </a:ext>
            </a:extLst>
          </p:cNvPr>
          <p:cNvSpPr>
            <a:spLocks noGrp="1"/>
          </p:cNvSpPr>
          <p:nvPr>
            <p:ph type="title"/>
          </p:nvPr>
        </p:nvSpPr>
        <p:spPr>
          <a:xfrm>
            <a:off x="839788" y="365126"/>
            <a:ext cx="10276552" cy="1149350"/>
          </a:xfrm>
        </p:spPr>
        <p:txBody>
          <a:bodyPr>
            <a:normAutofit/>
          </a:bodyPr>
          <a:lstStyle>
            <a:lvl1pPr algn="ctr">
              <a:defRPr sz="3200" cap="all" spc="3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6D9FFA7-D3EA-4CB8-A471-94235AD62592}"/>
              </a:ext>
            </a:extLst>
          </p:cNvPr>
          <p:cNvSpPr>
            <a:spLocks noGrp="1"/>
          </p:cNvSpPr>
          <p:nvPr>
            <p:ph type="body" idx="1"/>
          </p:nvPr>
        </p:nvSpPr>
        <p:spPr>
          <a:xfrm>
            <a:off x="839788" y="1681163"/>
            <a:ext cx="5157787" cy="823912"/>
          </a:xfrm>
        </p:spPr>
        <p:txBody>
          <a:bodyPr anchor="b"/>
          <a:lstStyle>
            <a:lvl1pPr marL="0" indent="0">
              <a:buNone/>
              <a:defRPr sz="2400" b="1"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5360D2-88E8-43C8-92D1-67AB23BBE2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5C768F6-20A1-47A1-90FE-903135EEFD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555EC1-268F-4324-A003-3608AA0D84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55C8E4-FCB8-4E06-9C43-0ACD949A73D4}"/>
              </a:ext>
            </a:extLst>
          </p:cNvPr>
          <p:cNvSpPr>
            <a:spLocks noGrp="1"/>
          </p:cNvSpPr>
          <p:nvPr>
            <p:ph type="dt" sz="half" idx="10"/>
          </p:nvPr>
        </p:nvSpPr>
        <p:spPr/>
        <p:txBody>
          <a:bodyPr/>
          <a:lstStyle/>
          <a:p>
            <a:fld id="{85E05F5A-E4A3-476F-A89E-C2B73F2431E4}" type="datetime1">
              <a:rPr lang="en-US" smtClean="0"/>
              <a:t>5/5/25</a:t>
            </a:fld>
            <a:endParaRPr lang="en-US"/>
          </a:p>
        </p:txBody>
      </p:sp>
      <p:sp>
        <p:nvSpPr>
          <p:cNvPr id="8" name="Footer Placeholder 7">
            <a:extLst>
              <a:ext uri="{FF2B5EF4-FFF2-40B4-BE49-F238E27FC236}">
                <a16:creationId xmlns:a16="http://schemas.microsoft.com/office/drawing/2014/main" id="{8B01C005-C973-4D82-942A-334F1D431A04}"/>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AAFB6186-6570-4DE8-8603-70B0A51DFE9C}"/>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1455479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5ADD3-88C8-4B01-8CC6-808C0E416054}"/>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2634E6A-1390-4101-B78E-7592313407D7}"/>
              </a:ext>
            </a:extLst>
          </p:cNvPr>
          <p:cNvSpPr>
            <a:spLocks noGrp="1"/>
          </p:cNvSpPr>
          <p:nvPr>
            <p:ph type="dt" sz="half" idx="10"/>
          </p:nvPr>
        </p:nvSpPr>
        <p:spPr/>
        <p:txBody>
          <a:bodyPr/>
          <a:lstStyle/>
          <a:p>
            <a:fld id="{E3761515-4A26-4F31-9F61-5A10B1FABBFC}" type="datetime1">
              <a:rPr lang="en-US" smtClean="0"/>
              <a:t>5/5/25</a:t>
            </a:fld>
            <a:endParaRPr lang="en-US"/>
          </a:p>
        </p:txBody>
      </p:sp>
      <p:sp>
        <p:nvSpPr>
          <p:cNvPr id="4" name="Footer Placeholder 3">
            <a:extLst>
              <a:ext uri="{FF2B5EF4-FFF2-40B4-BE49-F238E27FC236}">
                <a16:creationId xmlns:a16="http://schemas.microsoft.com/office/drawing/2014/main" id="{88BC7B90-4C99-4653-872A-3572A02DAE9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3B03516-4D31-49D2-9488-33C734A7A4F6}"/>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9174499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0D8488-CF25-431B-A87A-AAF141BD0BBB}"/>
              </a:ext>
            </a:extLst>
          </p:cNvPr>
          <p:cNvSpPr>
            <a:spLocks noGrp="1"/>
          </p:cNvSpPr>
          <p:nvPr>
            <p:ph type="dt" sz="half" idx="10"/>
          </p:nvPr>
        </p:nvSpPr>
        <p:spPr/>
        <p:txBody>
          <a:bodyPr/>
          <a:lstStyle/>
          <a:p>
            <a:fld id="{4A75DC65-7D1F-4BAB-9695-F7E734143E14}" type="datetime1">
              <a:rPr lang="en-US" smtClean="0"/>
              <a:t>5/5/25</a:t>
            </a:fld>
            <a:endParaRPr lang="en-US"/>
          </a:p>
        </p:txBody>
      </p:sp>
      <p:sp>
        <p:nvSpPr>
          <p:cNvPr id="3" name="Footer Placeholder 2">
            <a:extLst>
              <a:ext uri="{FF2B5EF4-FFF2-40B4-BE49-F238E27FC236}">
                <a16:creationId xmlns:a16="http://schemas.microsoft.com/office/drawing/2014/main" id="{8A2F58E5-C92D-4C64-B867-0576B1EADD06}"/>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89216797-ABEC-4FE0-AFDE-36107B96710D}"/>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0678899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8F2B0-990D-418E-9D10-2464E98669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6881131-AFFD-4339-9F30-D408B5105C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A7C47F4-7968-4698-8BD3-A583099FAA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12BC6F-3996-4B2B-B8F2-DD3A82CCF76B}"/>
              </a:ext>
            </a:extLst>
          </p:cNvPr>
          <p:cNvSpPr>
            <a:spLocks noGrp="1"/>
          </p:cNvSpPr>
          <p:nvPr>
            <p:ph type="dt" sz="half" idx="10"/>
          </p:nvPr>
        </p:nvSpPr>
        <p:spPr/>
        <p:txBody>
          <a:bodyPr/>
          <a:lstStyle/>
          <a:p>
            <a:fld id="{7E624077-BD55-4036-8E92-6558FDF3B653}" type="datetime1">
              <a:rPr lang="en-US" smtClean="0"/>
              <a:t>5/5/25</a:t>
            </a:fld>
            <a:endParaRPr lang="en-US"/>
          </a:p>
        </p:txBody>
      </p:sp>
      <p:sp>
        <p:nvSpPr>
          <p:cNvPr id="6" name="Footer Placeholder 5">
            <a:extLst>
              <a:ext uri="{FF2B5EF4-FFF2-40B4-BE49-F238E27FC236}">
                <a16:creationId xmlns:a16="http://schemas.microsoft.com/office/drawing/2014/main" id="{EA832E66-581A-4CF2-A40A-4E24FAAC4AE4}"/>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E83B1C89-C625-4618-81A2-FB34E4DA071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6250881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1486F-443A-4F2D-AB1F-8B1F4C4DE7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3A21213-E7FB-406A-B8CD-735AAC7AD0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4F41A03-500E-49F7-8D99-A1EAFE4D34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91523D-69E9-4EAE-A610-B3A237B75842}"/>
              </a:ext>
            </a:extLst>
          </p:cNvPr>
          <p:cNvSpPr>
            <a:spLocks noGrp="1"/>
          </p:cNvSpPr>
          <p:nvPr>
            <p:ph type="dt" sz="half" idx="10"/>
          </p:nvPr>
        </p:nvSpPr>
        <p:spPr/>
        <p:txBody>
          <a:bodyPr/>
          <a:lstStyle/>
          <a:p>
            <a:fld id="{804225F2-7107-4609-BCC2-77C63064A5E8}" type="datetime1">
              <a:rPr lang="en-US" smtClean="0"/>
              <a:t>5/5/25</a:t>
            </a:fld>
            <a:endParaRPr lang="en-US"/>
          </a:p>
        </p:txBody>
      </p:sp>
      <p:sp>
        <p:nvSpPr>
          <p:cNvPr id="6" name="Footer Placeholder 5">
            <a:extLst>
              <a:ext uri="{FF2B5EF4-FFF2-40B4-BE49-F238E27FC236}">
                <a16:creationId xmlns:a16="http://schemas.microsoft.com/office/drawing/2014/main" id="{4EDB852F-4134-4AB5-BA87-483B1E1ADD21}"/>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5E34C5CB-918E-4A09-8222-D36E37B63C0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42218066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AA0686-7BAC-45C0-BA30-0D0CBCE5CE63}"/>
              </a:ext>
            </a:extLst>
          </p:cNvPr>
          <p:cNvSpPr>
            <a:spLocks noGrp="1"/>
          </p:cNvSpPr>
          <p:nvPr>
            <p:ph type="title"/>
          </p:nvPr>
        </p:nvSpPr>
        <p:spPr>
          <a:xfrm>
            <a:off x="1371600" y="685800"/>
            <a:ext cx="9486900" cy="13716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34202DE-82CD-407D-8C68-174B0CBB57F7}"/>
              </a:ext>
            </a:extLst>
          </p:cNvPr>
          <p:cNvSpPr>
            <a:spLocks noGrp="1"/>
          </p:cNvSpPr>
          <p:nvPr>
            <p:ph type="body" idx="1"/>
          </p:nvPr>
        </p:nvSpPr>
        <p:spPr>
          <a:xfrm>
            <a:off x="1371599" y="2254103"/>
            <a:ext cx="9486901" cy="391809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554AC9D-6E1B-46D3-959F-A068A1EDBDBA}"/>
              </a:ext>
            </a:extLst>
          </p:cNvPr>
          <p:cNvSpPr>
            <a:spLocks noGrp="1"/>
          </p:cNvSpPr>
          <p:nvPr>
            <p:ph type="dt" sz="half" idx="2"/>
          </p:nvPr>
        </p:nvSpPr>
        <p:spPr>
          <a:xfrm rot="5400000">
            <a:off x="9800022" y="3223751"/>
            <a:ext cx="4114801"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fld id="{D3FE42E8-8B57-452D-A122-4DCE9AC771EF}" type="datetime1">
              <a:rPr lang="en-US" smtClean="0"/>
              <a:t>5/5/25</a:t>
            </a:fld>
            <a:endParaRPr lang="en-US"/>
          </a:p>
        </p:txBody>
      </p:sp>
      <p:sp>
        <p:nvSpPr>
          <p:cNvPr id="5" name="Footer Placeholder 4">
            <a:extLst>
              <a:ext uri="{FF2B5EF4-FFF2-40B4-BE49-F238E27FC236}">
                <a16:creationId xmlns:a16="http://schemas.microsoft.com/office/drawing/2014/main" id="{A5FC0015-9EFB-40F8-BC00-AC2483D60905}"/>
              </a:ext>
            </a:extLst>
          </p:cNvPr>
          <p:cNvSpPr>
            <a:spLocks noGrp="1"/>
          </p:cNvSpPr>
          <p:nvPr>
            <p:ph type="ftr" sz="quarter" idx="3"/>
          </p:nvPr>
        </p:nvSpPr>
        <p:spPr>
          <a:xfrm rot="5400000">
            <a:off x="-1708136" y="3223750"/>
            <a:ext cx="4114800"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r>
              <a:rPr lang="en-US" dirty="0"/>
              <a:t>Sample Footer Text</a:t>
            </a:r>
          </a:p>
        </p:txBody>
      </p:sp>
      <p:sp>
        <p:nvSpPr>
          <p:cNvPr id="6" name="Slide Number Placeholder 5">
            <a:extLst>
              <a:ext uri="{FF2B5EF4-FFF2-40B4-BE49-F238E27FC236}">
                <a16:creationId xmlns:a16="http://schemas.microsoft.com/office/drawing/2014/main" id="{E572C732-0E3E-49E0-A72E-D4C08CB4455A}"/>
              </a:ext>
            </a:extLst>
          </p:cNvPr>
          <p:cNvSpPr>
            <a:spLocks noGrp="1"/>
          </p:cNvSpPr>
          <p:nvPr>
            <p:ph type="sldNum" sz="quarter" idx="4"/>
          </p:nvPr>
        </p:nvSpPr>
        <p:spPr>
          <a:xfrm>
            <a:off x="11116340" y="6356350"/>
            <a:ext cx="871868" cy="365125"/>
          </a:xfrm>
          <a:prstGeom prst="rect">
            <a:avLst/>
          </a:prstGeom>
        </p:spPr>
        <p:txBody>
          <a:bodyPr vert="horz" lIns="91440" tIns="45720" rIns="91440" bIns="45720" rtlCol="0" anchor="ctr"/>
          <a:lstStyle>
            <a:lvl1pPr algn="r">
              <a:defRPr sz="900" spc="300">
                <a:solidFill>
                  <a:schemeClr val="tx2">
                    <a:lumMod val="75000"/>
                    <a:lumOff val="25000"/>
                  </a:schemeClr>
                </a:solidFill>
                <a:latin typeface="+mn-lt"/>
              </a:defRPr>
            </a:lvl1pPr>
          </a:lstStyle>
          <a:p>
            <a:fld id="{F8E28480-1C08-4458-AD97-0283E6FFD09D}" type="slidenum">
              <a:rPr lang="en-US" smtClean="0"/>
              <a:pPr/>
              <a:t>‹#›</a:t>
            </a:fld>
            <a:endParaRPr lang="en-US"/>
          </a:p>
        </p:txBody>
      </p:sp>
    </p:spTree>
    <p:extLst>
      <p:ext uri="{BB962C8B-B14F-4D97-AF65-F5344CB8AC3E}">
        <p14:creationId xmlns:p14="http://schemas.microsoft.com/office/powerpoint/2010/main" val="3561035170"/>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23" r:id="rId6"/>
    <p:sldLayoutId id="2147483718" r:id="rId7"/>
    <p:sldLayoutId id="2147483719" r:id="rId8"/>
    <p:sldLayoutId id="2147483720" r:id="rId9"/>
    <p:sldLayoutId id="2147483722" r:id="rId10"/>
    <p:sldLayoutId id="2147483721" r:id="rId11"/>
  </p:sldLayoutIdLst>
  <p:hf sldNum="0" hdr="0" ftr="0" dt="0"/>
  <p:txStyles>
    <p:titleStyle>
      <a:lvl1pPr algn="l" defTabSz="914400" rtl="0" eaLnBrk="1" latinLnBrk="0" hangingPunct="1">
        <a:lnSpc>
          <a:spcPct val="90000"/>
        </a:lnSpc>
        <a:spcBef>
          <a:spcPct val="0"/>
        </a:spcBef>
        <a:buNone/>
        <a:defRPr sz="3600" kern="120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diagramDrawing" Target="../diagrams/drawing10.xml"/><Relationship Id="rId3" Type="http://schemas.openxmlformats.org/officeDocument/2006/relationships/image" Target="../media/image1.jpeg"/><Relationship Id="rId7" Type="http://schemas.openxmlformats.org/officeDocument/2006/relationships/diagramColors" Target="../diagrams/colors10.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QuickStyle" Target="../diagrams/quickStyle10.xml"/><Relationship Id="rId5" Type="http://schemas.openxmlformats.org/officeDocument/2006/relationships/diagramLayout" Target="../diagrams/layout10.xml"/><Relationship Id="rId4" Type="http://schemas.openxmlformats.org/officeDocument/2006/relationships/diagramData" Target="../diagrams/data10.xml"/><Relationship Id="rId9" Type="http://schemas.openxmlformats.org/officeDocument/2006/relationships/image" Target="../media/image9.png"/></Relationships>
</file>

<file path=ppt/slides/_rels/slide11.xml.rels><?xml version="1.0" encoding="UTF-8" standalone="yes"?>
<Relationships xmlns="http://schemas.openxmlformats.org/package/2006/relationships"><Relationship Id="rId8" Type="http://schemas.microsoft.com/office/2007/relationships/diagramDrawing" Target="../diagrams/drawing11.xml"/><Relationship Id="rId3" Type="http://schemas.openxmlformats.org/officeDocument/2006/relationships/image" Target="../media/image1.jpeg"/><Relationship Id="rId7" Type="http://schemas.openxmlformats.org/officeDocument/2006/relationships/diagramColors" Target="../diagrams/colors1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QuickStyle" Target="../diagrams/quickStyle11.xml"/><Relationship Id="rId5" Type="http://schemas.openxmlformats.org/officeDocument/2006/relationships/diagramLayout" Target="../diagrams/layout11.xml"/><Relationship Id="rId4" Type="http://schemas.openxmlformats.org/officeDocument/2006/relationships/diagramData" Target="../diagrams/data11.xml"/><Relationship Id="rId9" Type="http://schemas.openxmlformats.org/officeDocument/2006/relationships/image" Target="../media/image10.png"/></Relationships>
</file>

<file path=ppt/slides/_rels/slide12.xml.rels><?xml version="1.0" encoding="UTF-8" standalone="yes"?>
<Relationships xmlns="http://schemas.openxmlformats.org/package/2006/relationships"><Relationship Id="rId8" Type="http://schemas.microsoft.com/office/2007/relationships/diagramDrawing" Target="../diagrams/drawing12.xml"/><Relationship Id="rId3" Type="http://schemas.openxmlformats.org/officeDocument/2006/relationships/image" Target="../media/image1.jpeg"/><Relationship Id="rId7" Type="http://schemas.openxmlformats.org/officeDocument/2006/relationships/diagramColors" Target="../diagrams/colors12.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QuickStyle" Target="../diagrams/quickStyle12.xml"/><Relationship Id="rId5" Type="http://schemas.openxmlformats.org/officeDocument/2006/relationships/diagramLayout" Target="../diagrams/layout12.xml"/><Relationship Id="rId4" Type="http://schemas.openxmlformats.org/officeDocument/2006/relationships/diagramData" Target="../diagrams/data12.xml"/><Relationship Id="rId9" Type="http://schemas.openxmlformats.org/officeDocument/2006/relationships/image" Target="../media/image10.png"/></Relationships>
</file>

<file path=ppt/slides/_rels/slide13.xml.rels><?xml version="1.0" encoding="UTF-8" standalone="yes"?>
<Relationships xmlns="http://schemas.openxmlformats.org/package/2006/relationships"><Relationship Id="rId8" Type="http://schemas.microsoft.com/office/2007/relationships/diagramDrawing" Target="../diagrams/drawing13.xml"/><Relationship Id="rId3" Type="http://schemas.openxmlformats.org/officeDocument/2006/relationships/image" Target="../media/image1.jpeg"/><Relationship Id="rId7" Type="http://schemas.openxmlformats.org/officeDocument/2006/relationships/diagramColors" Target="../diagrams/colors13.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QuickStyle" Target="../diagrams/quickStyle13.xml"/><Relationship Id="rId5" Type="http://schemas.openxmlformats.org/officeDocument/2006/relationships/diagramLayout" Target="../diagrams/layout13.xml"/><Relationship Id="rId4" Type="http://schemas.openxmlformats.org/officeDocument/2006/relationships/diagramData" Target="../diagrams/data13.xml"/></Relationships>
</file>

<file path=ppt/slides/_rels/slide14.xml.rels><?xml version="1.0" encoding="UTF-8" standalone="yes"?>
<Relationships xmlns="http://schemas.openxmlformats.org/package/2006/relationships"><Relationship Id="rId8" Type="http://schemas.microsoft.com/office/2007/relationships/diagramDrawing" Target="../diagrams/drawing14.xml"/><Relationship Id="rId3" Type="http://schemas.openxmlformats.org/officeDocument/2006/relationships/image" Target="../media/image1.jpeg"/><Relationship Id="rId7" Type="http://schemas.openxmlformats.org/officeDocument/2006/relationships/diagramColors" Target="../diagrams/colors14.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QuickStyle" Target="../diagrams/quickStyle14.xml"/><Relationship Id="rId5" Type="http://schemas.openxmlformats.org/officeDocument/2006/relationships/diagramLayout" Target="../diagrams/layout14.xml"/><Relationship Id="rId4" Type="http://schemas.openxmlformats.org/officeDocument/2006/relationships/diagramData" Target="../diagrams/data14.xml"/><Relationship Id="rId9" Type="http://schemas.openxmlformats.org/officeDocument/2006/relationships/image" Target="../media/image11.png"/></Relationships>
</file>

<file path=ppt/slides/_rels/slide15.xml.rels><?xml version="1.0" encoding="UTF-8" standalone="yes"?>
<Relationships xmlns="http://schemas.openxmlformats.org/package/2006/relationships"><Relationship Id="rId8" Type="http://schemas.openxmlformats.org/officeDocument/2006/relationships/diagramData" Target="../diagrams/data16.xml"/><Relationship Id="rId13" Type="http://schemas.openxmlformats.org/officeDocument/2006/relationships/diagramData" Target="../diagrams/data17.xml"/><Relationship Id="rId3" Type="http://schemas.openxmlformats.org/officeDocument/2006/relationships/diagramData" Target="../diagrams/data15.xml"/><Relationship Id="rId7" Type="http://schemas.microsoft.com/office/2007/relationships/diagramDrawing" Target="../diagrams/drawing15.xml"/><Relationship Id="rId12" Type="http://schemas.microsoft.com/office/2007/relationships/diagramDrawing" Target="../diagrams/drawing16.xml"/><Relationship Id="rId17" Type="http://schemas.microsoft.com/office/2007/relationships/diagramDrawing" Target="../diagrams/drawing17.xml"/><Relationship Id="rId2" Type="http://schemas.openxmlformats.org/officeDocument/2006/relationships/image" Target="../media/image1.jpeg"/><Relationship Id="rId16" Type="http://schemas.openxmlformats.org/officeDocument/2006/relationships/diagramColors" Target="../diagrams/colors17.xml"/><Relationship Id="rId1" Type="http://schemas.openxmlformats.org/officeDocument/2006/relationships/slideLayout" Target="../slideLayouts/slideLayout2.xml"/><Relationship Id="rId6" Type="http://schemas.openxmlformats.org/officeDocument/2006/relationships/diagramColors" Target="../diagrams/colors15.xml"/><Relationship Id="rId11" Type="http://schemas.openxmlformats.org/officeDocument/2006/relationships/diagramColors" Target="../diagrams/colors16.xml"/><Relationship Id="rId5" Type="http://schemas.openxmlformats.org/officeDocument/2006/relationships/diagramQuickStyle" Target="../diagrams/quickStyle15.xml"/><Relationship Id="rId15" Type="http://schemas.openxmlformats.org/officeDocument/2006/relationships/diagramQuickStyle" Target="../diagrams/quickStyle17.xml"/><Relationship Id="rId10" Type="http://schemas.openxmlformats.org/officeDocument/2006/relationships/diagramQuickStyle" Target="../diagrams/quickStyle16.xml"/><Relationship Id="rId4" Type="http://schemas.openxmlformats.org/officeDocument/2006/relationships/diagramLayout" Target="../diagrams/layout15.xml"/><Relationship Id="rId9" Type="http://schemas.openxmlformats.org/officeDocument/2006/relationships/diagramLayout" Target="../diagrams/layout16.xml"/><Relationship Id="rId14" Type="http://schemas.openxmlformats.org/officeDocument/2006/relationships/diagramLayout" Target="../diagrams/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1.jpeg"/><Relationship Id="rId7" Type="http://schemas.openxmlformats.org/officeDocument/2006/relationships/diagramColors" Target="../diagrams/colors2.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10" Type="http://schemas.openxmlformats.org/officeDocument/2006/relationships/image" Target="../media/image4.png"/><Relationship Id="rId4" Type="http://schemas.openxmlformats.org/officeDocument/2006/relationships/diagramLayout" Target="../diagrams/layout3.xml"/><Relationship Id="rId9"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diagramQuickStyle" Target="../diagrams/quickStyle4.xml"/><Relationship Id="rId3" Type="http://schemas.openxmlformats.org/officeDocument/2006/relationships/image" Target="../media/image1.jpeg"/><Relationship Id="rId7" Type="http://schemas.openxmlformats.org/officeDocument/2006/relationships/diagramLayout" Target="../diagrams/layout4.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Data" Target="../diagrams/data4.xml"/><Relationship Id="rId5" Type="http://schemas.openxmlformats.org/officeDocument/2006/relationships/image" Target="../media/image6.png"/><Relationship Id="rId10" Type="http://schemas.microsoft.com/office/2007/relationships/diagramDrawing" Target="../diagrams/drawing4.xml"/><Relationship Id="rId4" Type="http://schemas.openxmlformats.org/officeDocument/2006/relationships/image" Target="../media/image5.png"/><Relationship Id="rId9" Type="http://schemas.openxmlformats.org/officeDocument/2006/relationships/diagramColors" Target="../diagrams/colors4.xml"/></Relationships>
</file>

<file path=ppt/slides/_rels/slide7.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1.jpeg"/><Relationship Id="rId7" Type="http://schemas.openxmlformats.org/officeDocument/2006/relationships/diagramColors" Target="../diagrams/colors5.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 Id="rId9" Type="http://schemas.openxmlformats.org/officeDocument/2006/relationships/image" Target="../media/image7.png"/></Relationships>
</file>

<file path=ppt/slides/_rels/slide8.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image" Target="../media/image1.jpeg"/><Relationship Id="rId7" Type="http://schemas.openxmlformats.org/officeDocument/2006/relationships/diagramColors" Target="../diagrams/colors6.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 Id="rId9" Type="http://schemas.openxmlformats.org/officeDocument/2006/relationships/image" Target="../media/image8.png"/></Relationships>
</file>

<file path=ppt/slides/_rels/slide9.xml.rels><?xml version="1.0" encoding="UTF-8" standalone="yes"?>
<Relationships xmlns="http://schemas.openxmlformats.org/package/2006/relationships"><Relationship Id="rId8" Type="http://schemas.openxmlformats.org/officeDocument/2006/relationships/diagramData" Target="../diagrams/data8.xml"/><Relationship Id="rId13" Type="http://schemas.openxmlformats.org/officeDocument/2006/relationships/diagramData" Target="../diagrams/data9.xml"/><Relationship Id="rId3" Type="http://schemas.openxmlformats.org/officeDocument/2006/relationships/diagramData" Target="../diagrams/data7.xml"/><Relationship Id="rId7" Type="http://schemas.microsoft.com/office/2007/relationships/diagramDrawing" Target="../diagrams/drawing7.xml"/><Relationship Id="rId12" Type="http://schemas.microsoft.com/office/2007/relationships/diagramDrawing" Target="../diagrams/drawing8.xml"/><Relationship Id="rId17" Type="http://schemas.microsoft.com/office/2007/relationships/diagramDrawing" Target="../diagrams/drawing9.xml"/><Relationship Id="rId2" Type="http://schemas.openxmlformats.org/officeDocument/2006/relationships/image" Target="../media/image1.jpeg"/><Relationship Id="rId16" Type="http://schemas.openxmlformats.org/officeDocument/2006/relationships/diagramColors" Target="../diagrams/colors9.xml"/><Relationship Id="rId1" Type="http://schemas.openxmlformats.org/officeDocument/2006/relationships/slideLayout" Target="../slideLayouts/slideLayout2.xml"/><Relationship Id="rId6" Type="http://schemas.openxmlformats.org/officeDocument/2006/relationships/diagramColors" Target="../diagrams/colors7.xml"/><Relationship Id="rId11" Type="http://schemas.openxmlformats.org/officeDocument/2006/relationships/diagramColors" Target="../diagrams/colors8.xml"/><Relationship Id="rId5" Type="http://schemas.openxmlformats.org/officeDocument/2006/relationships/diagramQuickStyle" Target="../diagrams/quickStyle7.xml"/><Relationship Id="rId15" Type="http://schemas.openxmlformats.org/officeDocument/2006/relationships/diagramQuickStyle" Target="../diagrams/quickStyle9.xml"/><Relationship Id="rId10" Type="http://schemas.openxmlformats.org/officeDocument/2006/relationships/diagramQuickStyle" Target="../diagrams/quickStyle8.xml"/><Relationship Id="rId4" Type="http://schemas.openxmlformats.org/officeDocument/2006/relationships/diagramLayout" Target="../diagrams/layout7.xml"/><Relationship Id="rId9" Type="http://schemas.openxmlformats.org/officeDocument/2006/relationships/diagramLayout" Target="../diagrams/layout8.xml"/><Relationship Id="rId14" Type="http://schemas.openxmlformats.org/officeDocument/2006/relationships/diagramLayout" Target="../diagrams/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30103171-0BA0-4AF0-AF05-04AFA1A4A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n abstract genetic concept">
            <a:extLst>
              <a:ext uri="{FF2B5EF4-FFF2-40B4-BE49-F238E27FC236}">
                <a16:creationId xmlns:a16="http://schemas.microsoft.com/office/drawing/2014/main" id="{B864A569-0A58-554E-7148-6CB0B77AB59B}"/>
              </a:ext>
            </a:extLst>
          </p:cNvPr>
          <p:cNvPicPr>
            <a:picLocks noChangeAspect="1"/>
          </p:cNvPicPr>
          <p:nvPr/>
        </p:nvPicPr>
        <p:blipFill>
          <a:blip r:embed="rId2"/>
          <a:srcRect l="18516" r="12040"/>
          <a:stretch/>
        </p:blipFill>
        <p:spPr>
          <a:xfrm>
            <a:off x="20" y="10"/>
            <a:ext cx="4762480" cy="6857989"/>
          </a:xfrm>
          <a:prstGeom prst="rect">
            <a:avLst/>
          </a:prstGeom>
        </p:spPr>
      </p:pic>
      <p:sp>
        <p:nvSpPr>
          <p:cNvPr id="36" name="Rectangle 35">
            <a:extLst>
              <a:ext uri="{FF2B5EF4-FFF2-40B4-BE49-F238E27FC236}">
                <a16:creationId xmlns:a16="http://schemas.microsoft.com/office/drawing/2014/main" id="{E128B901-D4EA-4C4D-A150-23D2A6DEC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09459" y="1"/>
            <a:ext cx="7482541" cy="6857999"/>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8" name="Rectangle 37">
            <a:extLst>
              <a:ext uri="{FF2B5EF4-FFF2-40B4-BE49-F238E27FC236}">
                <a16:creationId xmlns:a16="http://schemas.microsoft.com/office/drawing/2014/main" id="{A760B08A-B322-4C79-AB6D-7E4246352E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200" y="685800"/>
            <a:ext cx="6099101" cy="5486400"/>
          </a:xfrm>
          <a:prstGeom prst="rect">
            <a:avLst/>
          </a:prstGeom>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7FBCC96-358F-4402-801E-68C892A52AB1}"/>
              </a:ext>
            </a:extLst>
          </p:cNvPr>
          <p:cNvSpPr>
            <a:spLocks noGrp="1"/>
          </p:cNvSpPr>
          <p:nvPr>
            <p:ph type="ctrTitle"/>
          </p:nvPr>
        </p:nvSpPr>
        <p:spPr>
          <a:xfrm>
            <a:off x="6096000" y="1371599"/>
            <a:ext cx="4762500" cy="2360429"/>
          </a:xfrm>
        </p:spPr>
        <p:txBody>
          <a:bodyPr>
            <a:normAutofit/>
          </a:bodyPr>
          <a:lstStyle/>
          <a:p>
            <a:r>
              <a:rPr lang="en-US">
                <a:effectLst/>
                <a:latin typeface="Times New Roman" panose="02020603050405020304" pitchFamily="18" charset="0"/>
                <a:ea typeface="Times New Roman" panose="02020603050405020304" pitchFamily="18" charset="0"/>
              </a:rPr>
              <a:t>Credit Card Data Modelling</a:t>
            </a:r>
            <a:br>
              <a:rPr lang="en-US">
                <a:effectLst/>
                <a:latin typeface="Times New Roman" panose="02020603050405020304" pitchFamily="18" charset="0"/>
                <a:ea typeface="Times New Roman" panose="02020603050405020304" pitchFamily="18" charset="0"/>
              </a:rPr>
            </a:br>
            <a:endParaRPr lang="en-US"/>
          </a:p>
        </p:txBody>
      </p:sp>
      <p:sp>
        <p:nvSpPr>
          <p:cNvPr id="3" name="Subtitle 2">
            <a:extLst>
              <a:ext uri="{FF2B5EF4-FFF2-40B4-BE49-F238E27FC236}">
                <a16:creationId xmlns:a16="http://schemas.microsoft.com/office/drawing/2014/main" id="{CD805469-F9D4-BB17-105E-6B5947CD28F7}"/>
              </a:ext>
            </a:extLst>
          </p:cNvPr>
          <p:cNvSpPr>
            <a:spLocks noGrp="1"/>
          </p:cNvSpPr>
          <p:nvPr>
            <p:ph type="subTitle" idx="1"/>
          </p:nvPr>
        </p:nvSpPr>
        <p:spPr>
          <a:xfrm>
            <a:off x="6096000" y="4114800"/>
            <a:ext cx="4762500" cy="1371601"/>
          </a:xfrm>
        </p:spPr>
        <p:txBody>
          <a:bodyPr>
            <a:normAutofit/>
          </a:bodyPr>
          <a:lstStyle/>
          <a:p>
            <a:r>
              <a:rPr lang="en-US"/>
              <a:t>By Akarsh Gaonkar</a:t>
            </a:r>
          </a:p>
        </p:txBody>
      </p:sp>
    </p:spTree>
    <p:extLst>
      <p:ext uri="{BB962C8B-B14F-4D97-AF65-F5344CB8AC3E}">
        <p14:creationId xmlns:p14="http://schemas.microsoft.com/office/powerpoint/2010/main" val="15015312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47A29D71-28B3-472C-8D17-34C4622435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7C5C6A8-3DFC-41EE-8BDC-AF44AF9FD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74676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A550F2-6D50-B425-F8D1-CB07A37FF502}"/>
              </a:ext>
            </a:extLst>
          </p:cNvPr>
          <p:cNvSpPr>
            <a:spLocks noGrp="1"/>
          </p:cNvSpPr>
          <p:nvPr>
            <p:ph type="title"/>
          </p:nvPr>
        </p:nvSpPr>
        <p:spPr>
          <a:xfrm>
            <a:off x="698528" y="422032"/>
            <a:ext cx="6083272" cy="1383320"/>
          </a:xfrm>
        </p:spPr>
        <p:txBody>
          <a:bodyPr anchor="b">
            <a:normAutofit/>
          </a:bodyPr>
          <a:lstStyle/>
          <a:p>
            <a:pPr algn="ctr"/>
            <a:r>
              <a:rPr lang="en-US" dirty="0"/>
              <a:t>Logistic classification model</a:t>
            </a:r>
          </a:p>
        </p:txBody>
      </p:sp>
      <p:pic>
        <p:nvPicPr>
          <p:cNvPr id="4" name="Content Placeholder 3" descr="An abstract genetic concept">
            <a:extLst>
              <a:ext uri="{FF2B5EF4-FFF2-40B4-BE49-F238E27FC236}">
                <a16:creationId xmlns:a16="http://schemas.microsoft.com/office/drawing/2014/main" id="{234F9F9F-3B2B-A295-4277-14F06082264A}"/>
              </a:ext>
            </a:extLst>
          </p:cNvPr>
          <p:cNvPicPr>
            <a:picLocks noChangeAspect="1"/>
          </p:cNvPicPr>
          <p:nvPr/>
        </p:nvPicPr>
        <p:blipFill>
          <a:blip r:embed="rId3"/>
          <a:srcRect l="22278" r="15802"/>
          <a:stretch/>
        </p:blipFill>
        <p:spPr>
          <a:xfrm>
            <a:off x="7467599" y="0"/>
            <a:ext cx="4724401" cy="6858000"/>
          </a:xfrm>
          <a:prstGeom prst="rect">
            <a:avLst/>
          </a:prstGeom>
        </p:spPr>
      </p:pic>
      <p:graphicFrame>
        <p:nvGraphicFramePr>
          <p:cNvPr id="15" name="Content Placeholder 7">
            <a:extLst>
              <a:ext uri="{FF2B5EF4-FFF2-40B4-BE49-F238E27FC236}">
                <a16:creationId xmlns:a16="http://schemas.microsoft.com/office/drawing/2014/main" id="{B2A95435-1A77-BF9E-210C-E89EEE28FD5A}"/>
              </a:ext>
            </a:extLst>
          </p:cNvPr>
          <p:cNvGraphicFramePr>
            <a:graphicFrameLocks noGrp="1"/>
          </p:cNvGraphicFramePr>
          <p:nvPr>
            <p:ph idx="1"/>
            <p:extLst>
              <p:ext uri="{D42A27DB-BD31-4B8C-83A1-F6EECF244321}">
                <p14:modId xmlns:p14="http://schemas.microsoft.com/office/powerpoint/2010/main" val="1677900022"/>
              </p:ext>
            </p:extLst>
          </p:nvPr>
        </p:nvGraphicFramePr>
        <p:xfrm>
          <a:off x="698528" y="1805354"/>
          <a:ext cx="6083272" cy="447352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Picture 2" descr="A screenshot of a computer&#10;&#10;Description automatically generated">
            <a:extLst>
              <a:ext uri="{FF2B5EF4-FFF2-40B4-BE49-F238E27FC236}">
                <a16:creationId xmlns:a16="http://schemas.microsoft.com/office/drawing/2014/main" id="{02046CC1-2DBB-3F8F-47ED-D2D99F960F45}"/>
              </a:ext>
            </a:extLst>
          </p:cNvPr>
          <p:cNvPicPr>
            <a:picLocks noChangeAspect="1"/>
          </p:cNvPicPr>
          <p:nvPr/>
        </p:nvPicPr>
        <p:blipFill rotWithShape="1">
          <a:blip r:embed="rId9"/>
          <a:srcRect l="10106" t="28777" r="33786" b="14375"/>
          <a:stretch/>
        </p:blipFill>
        <p:spPr bwMode="auto">
          <a:xfrm>
            <a:off x="7749153" y="2672270"/>
            <a:ext cx="4156654" cy="273663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5894517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47A29D71-28B3-472C-8D17-34C4622435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7C5C6A8-3DFC-41EE-8BDC-AF44AF9FD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74676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A550F2-6D50-B425-F8D1-CB07A37FF502}"/>
              </a:ext>
            </a:extLst>
          </p:cNvPr>
          <p:cNvSpPr>
            <a:spLocks noGrp="1"/>
          </p:cNvSpPr>
          <p:nvPr>
            <p:ph type="title"/>
          </p:nvPr>
        </p:nvSpPr>
        <p:spPr>
          <a:xfrm>
            <a:off x="698528" y="422032"/>
            <a:ext cx="6083272" cy="1383320"/>
          </a:xfrm>
        </p:spPr>
        <p:txBody>
          <a:bodyPr anchor="b">
            <a:normAutofit fontScale="90000"/>
          </a:bodyPr>
          <a:lstStyle/>
          <a:p>
            <a:pPr algn="ctr"/>
            <a:r>
              <a:rPr lang="en-US" dirty="0"/>
              <a:t>Support Vector Machines (linear Kernel)</a:t>
            </a:r>
          </a:p>
        </p:txBody>
      </p:sp>
      <p:pic>
        <p:nvPicPr>
          <p:cNvPr id="4" name="Content Placeholder 3" descr="An abstract genetic concept">
            <a:extLst>
              <a:ext uri="{FF2B5EF4-FFF2-40B4-BE49-F238E27FC236}">
                <a16:creationId xmlns:a16="http://schemas.microsoft.com/office/drawing/2014/main" id="{234F9F9F-3B2B-A295-4277-14F06082264A}"/>
              </a:ext>
            </a:extLst>
          </p:cNvPr>
          <p:cNvPicPr>
            <a:picLocks noChangeAspect="1"/>
          </p:cNvPicPr>
          <p:nvPr/>
        </p:nvPicPr>
        <p:blipFill>
          <a:blip r:embed="rId3"/>
          <a:srcRect l="22278" r="15802"/>
          <a:stretch/>
        </p:blipFill>
        <p:spPr>
          <a:xfrm>
            <a:off x="7467599" y="0"/>
            <a:ext cx="4724401" cy="6858000"/>
          </a:xfrm>
          <a:prstGeom prst="rect">
            <a:avLst/>
          </a:prstGeom>
        </p:spPr>
      </p:pic>
      <p:graphicFrame>
        <p:nvGraphicFramePr>
          <p:cNvPr id="15" name="Content Placeholder 7">
            <a:extLst>
              <a:ext uri="{FF2B5EF4-FFF2-40B4-BE49-F238E27FC236}">
                <a16:creationId xmlns:a16="http://schemas.microsoft.com/office/drawing/2014/main" id="{B2A95435-1A77-BF9E-210C-E89EEE28FD5A}"/>
              </a:ext>
            </a:extLst>
          </p:cNvPr>
          <p:cNvGraphicFramePr>
            <a:graphicFrameLocks noGrp="1"/>
          </p:cNvGraphicFramePr>
          <p:nvPr>
            <p:ph idx="1"/>
            <p:extLst>
              <p:ext uri="{D42A27DB-BD31-4B8C-83A1-F6EECF244321}">
                <p14:modId xmlns:p14="http://schemas.microsoft.com/office/powerpoint/2010/main" val="4209231947"/>
              </p:ext>
            </p:extLst>
          </p:nvPr>
        </p:nvGraphicFramePr>
        <p:xfrm>
          <a:off x="698528" y="1805354"/>
          <a:ext cx="6083272" cy="447352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Picture 4" descr="A screenshot of a computer&#10;&#10;Description automatically generated">
            <a:extLst>
              <a:ext uri="{FF2B5EF4-FFF2-40B4-BE49-F238E27FC236}">
                <a16:creationId xmlns:a16="http://schemas.microsoft.com/office/drawing/2014/main" id="{06925441-EB54-DA16-1990-9393290CC0A8}"/>
              </a:ext>
            </a:extLst>
          </p:cNvPr>
          <p:cNvPicPr>
            <a:picLocks noChangeAspect="1"/>
          </p:cNvPicPr>
          <p:nvPr/>
        </p:nvPicPr>
        <p:blipFill rotWithShape="1">
          <a:blip r:embed="rId9"/>
          <a:srcRect l="38615" t="35505" r="38160" b="36420"/>
          <a:stretch/>
        </p:blipFill>
        <p:spPr bwMode="auto">
          <a:xfrm>
            <a:off x="7805553" y="2371241"/>
            <a:ext cx="4041391" cy="334763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005292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47A29D71-28B3-472C-8D17-34C4622435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7C5C6A8-3DFC-41EE-8BDC-AF44AF9FD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74676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A550F2-6D50-B425-F8D1-CB07A37FF502}"/>
              </a:ext>
            </a:extLst>
          </p:cNvPr>
          <p:cNvSpPr>
            <a:spLocks noGrp="1"/>
          </p:cNvSpPr>
          <p:nvPr>
            <p:ph type="title"/>
          </p:nvPr>
        </p:nvSpPr>
        <p:spPr>
          <a:xfrm>
            <a:off x="698528" y="422032"/>
            <a:ext cx="6083272" cy="1383320"/>
          </a:xfrm>
        </p:spPr>
        <p:txBody>
          <a:bodyPr anchor="b">
            <a:normAutofit fontScale="90000"/>
          </a:bodyPr>
          <a:lstStyle/>
          <a:p>
            <a:pPr algn="ctr"/>
            <a:r>
              <a:rPr lang="en-US" dirty="0"/>
              <a:t>Support Vector Machines (radial Kernel)</a:t>
            </a:r>
          </a:p>
        </p:txBody>
      </p:sp>
      <p:pic>
        <p:nvPicPr>
          <p:cNvPr id="4" name="Content Placeholder 3" descr="An abstract genetic concept">
            <a:extLst>
              <a:ext uri="{FF2B5EF4-FFF2-40B4-BE49-F238E27FC236}">
                <a16:creationId xmlns:a16="http://schemas.microsoft.com/office/drawing/2014/main" id="{234F9F9F-3B2B-A295-4277-14F06082264A}"/>
              </a:ext>
            </a:extLst>
          </p:cNvPr>
          <p:cNvPicPr>
            <a:picLocks noChangeAspect="1"/>
          </p:cNvPicPr>
          <p:nvPr/>
        </p:nvPicPr>
        <p:blipFill>
          <a:blip r:embed="rId3"/>
          <a:srcRect l="22278" r="15802"/>
          <a:stretch/>
        </p:blipFill>
        <p:spPr>
          <a:xfrm>
            <a:off x="7467599" y="0"/>
            <a:ext cx="4724401" cy="6858000"/>
          </a:xfrm>
          <a:prstGeom prst="rect">
            <a:avLst/>
          </a:prstGeom>
        </p:spPr>
      </p:pic>
      <p:graphicFrame>
        <p:nvGraphicFramePr>
          <p:cNvPr id="15" name="Content Placeholder 7">
            <a:extLst>
              <a:ext uri="{FF2B5EF4-FFF2-40B4-BE49-F238E27FC236}">
                <a16:creationId xmlns:a16="http://schemas.microsoft.com/office/drawing/2014/main" id="{B2A95435-1A77-BF9E-210C-E89EEE28FD5A}"/>
              </a:ext>
            </a:extLst>
          </p:cNvPr>
          <p:cNvGraphicFramePr>
            <a:graphicFrameLocks noGrp="1"/>
          </p:cNvGraphicFramePr>
          <p:nvPr>
            <p:ph idx="1"/>
            <p:extLst>
              <p:ext uri="{D42A27DB-BD31-4B8C-83A1-F6EECF244321}">
                <p14:modId xmlns:p14="http://schemas.microsoft.com/office/powerpoint/2010/main" val="3257214702"/>
              </p:ext>
            </p:extLst>
          </p:nvPr>
        </p:nvGraphicFramePr>
        <p:xfrm>
          <a:off x="698528" y="1805354"/>
          <a:ext cx="6083272" cy="447352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Picture 4" descr="A screenshot of a computer&#10;&#10;Description automatically generated">
            <a:extLst>
              <a:ext uri="{FF2B5EF4-FFF2-40B4-BE49-F238E27FC236}">
                <a16:creationId xmlns:a16="http://schemas.microsoft.com/office/drawing/2014/main" id="{06925441-EB54-DA16-1990-9393290CC0A8}"/>
              </a:ext>
            </a:extLst>
          </p:cNvPr>
          <p:cNvPicPr>
            <a:picLocks noChangeAspect="1"/>
          </p:cNvPicPr>
          <p:nvPr/>
        </p:nvPicPr>
        <p:blipFill rotWithShape="1">
          <a:blip r:embed="rId9"/>
          <a:srcRect l="38615" t="35505" r="38160" b="36420"/>
          <a:stretch/>
        </p:blipFill>
        <p:spPr bwMode="auto">
          <a:xfrm>
            <a:off x="7805553" y="2371241"/>
            <a:ext cx="4041391" cy="334763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618245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47A29D71-28B3-472C-8D17-34C4622435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7C5C6A8-3DFC-41EE-8BDC-AF44AF9FD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74676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A550F2-6D50-B425-F8D1-CB07A37FF502}"/>
              </a:ext>
            </a:extLst>
          </p:cNvPr>
          <p:cNvSpPr>
            <a:spLocks noGrp="1"/>
          </p:cNvSpPr>
          <p:nvPr>
            <p:ph type="title"/>
          </p:nvPr>
        </p:nvSpPr>
        <p:spPr>
          <a:xfrm>
            <a:off x="698528" y="422032"/>
            <a:ext cx="6083272" cy="1383320"/>
          </a:xfrm>
        </p:spPr>
        <p:txBody>
          <a:bodyPr anchor="b">
            <a:normAutofit/>
          </a:bodyPr>
          <a:lstStyle/>
          <a:p>
            <a:pPr algn="ctr"/>
            <a:r>
              <a:rPr lang="en-US" dirty="0"/>
              <a:t>LDA(linear discriminant Analysis)</a:t>
            </a:r>
          </a:p>
        </p:txBody>
      </p:sp>
      <p:pic>
        <p:nvPicPr>
          <p:cNvPr id="4" name="Content Placeholder 3" descr="An abstract genetic concept">
            <a:extLst>
              <a:ext uri="{FF2B5EF4-FFF2-40B4-BE49-F238E27FC236}">
                <a16:creationId xmlns:a16="http://schemas.microsoft.com/office/drawing/2014/main" id="{234F9F9F-3B2B-A295-4277-14F06082264A}"/>
              </a:ext>
            </a:extLst>
          </p:cNvPr>
          <p:cNvPicPr>
            <a:picLocks noChangeAspect="1"/>
          </p:cNvPicPr>
          <p:nvPr/>
        </p:nvPicPr>
        <p:blipFill>
          <a:blip r:embed="rId3"/>
          <a:srcRect l="22278" r="15802"/>
          <a:stretch/>
        </p:blipFill>
        <p:spPr>
          <a:xfrm>
            <a:off x="7467599" y="0"/>
            <a:ext cx="4724401" cy="6858000"/>
          </a:xfrm>
          <a:prstGeom prst="rect">
            <a:avLst/>
          </a:prstGeom>
        </p:spPr>
      </p:pic>
      <p:graphicFrame>
        <p:nvGraphicFramePr>
          <p:cNvPr id="15" name="Content Placeholder 7">
            <a:extLst>
              <a:ext uri="{FF2B5EF4-FFF2-40B4-BE49-F238E27FC236}">
                <a16:creationId xmlns:a16="http://schemas.microsoft.com/office/drawing/2014/main" id="{B2A95435-1A77-BF9E-210C-E89EEE28FD5A}"/>
              </a:ext>
            </a:extLst>
          </p:cNvPr>
          <p:cNvGraphicFramePr>
            <a:graphicFrameLocks noGrp="1"/>
          </p:cNvGraphicFramePr>
          <p:nvPr>
            <p:ph idx="1"/>
            <p:extLst>
              <p:ext uri="{D42A27DB-BD31-4B8C-83A1-F6EECF244321}">
                <p14:modId xmlns:p14="http://schemas.microsoft.com/office/powerpoint/2010/main" val="718698625"/>
              </p:ext>
            </p:extLst>
          </p:nvPr>
        </p:nvGraphicFramePr>
        <p:xfrm>
          <a:off x="698528" y="1805354"/>
          <a:ext cx="6083272" cy="447352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588488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47A29D71-28B3-472C-8D17-34C4622435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7C5C6A8-3DFC-41EE-8BDC-AF44AF9FD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74676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A550F2-6D50-B425-F8D1-CB07A37FF502}"/>
              </a:ext>
            </a:extLst>
          </p:cNvPr>
          <p:cNvSpPr>
            <a:spLocks noGrp="1"/>
          </p:cNvSpPr>
          <p:nvPr>
            <p:ph type="title"/>
          </p:nvPr>
        </p:nvSpPr>
        <p:spPr>
          <a:xfrm>
            <a:off x="698528" y="422032"/>
            <a:ext cx="6083272" cy="1383320"/>
          </a:xfrm>
        </p:spPr>
        <p:txBody>
          <a:bodyPr anchor="b">
            <a:normAutofit/>
          </a:bodyPr>
          <a:lstStyle/>
          <a:p>
            <a:pPr algn="ctr"/>
            <a:r>
              <a:rPr lang="en-US" dirty="0"/>
              <a:t>Neural Network</a:t>
            </a:r>
          </a:p>
        </p:txBody>
      </p:sp>
      <p:pic>
        <p:nvPicPr>
          <p:cNvPr id="4" name="Content Placeholder 3" descr="An abstract genetic concept">
            <a:extLst>
              <a:ext uri="{FF2B5EF4-FFF2-40B4-BE49-F238E27FC236}">
                <a16:creationId xmlns:a16="http://schemas.microsoft.com/office/drawing/2014/main" id="{234F9F9F-3B2B-A295-4277-14F06082264A}"/>
              </a:ext>
            </a:extLst>
          </p:cNvPr>
          <p:cNvPicPr>
            <a:picLocks noChangeAspect="1"/>
          </p:cNvPicPr>
          <p:nvPr/>
        </p:nvPicPr>
        <p:blipFill>
          <a:blip r:embed="rId3"/>
          <a:srcRect l="22278" r="15802"/>
          <a:stretch/>
        </p:blipFill>
        <p:spPr>
          <a:xfrm>
            <a:off x="7467599" y="0"/>
            <a:ext cx="4724401" cy="6858000"/>
          </a:xfrm>
          <a:prstGeom prst="rect">
            <a:avLst/>
          </a:prstGeom>
        </p:spPr>
      </p:pic>
      <p:graphicFrame>
        <p:nvGraphicFramePr>
          <p:cNvPr id="15" name="Content Placeholder 7">
            <a:extLst>
              <a:ext uri="{FF2B5EF4-FFF2-40B4-BE49-F238E27FC236}">
                <a16:creationId xmlns:a16="http://schemas.microsoft.com/office/drawing/2014/main" id="{B2A95435-1A77-BF9E-210C-E89EEE28FD5A}"/>
              </a:ext>
            </a:extLst>
          </p:cNvPr>
          <p:cNvGraphicFramePr>
            <a:graphicFrameLocks noGrp="1"/>
          </p:cNvGraphicFramePr>
          <p:nvPr>
            <p:ph idx="1"/>
            <p:extLst>
              <p:ext uri="{D42A27DB-BD31-4B8C-83A1-F6EECF244321}">
                <p14:modId xmlns:p14="http://schemas.microsoft.com/office/powerpoint/2010/main" val="3235550048"/>
              </p:ext>
            </p:extLst>
          </p:nvPr>
        </p:nvGraphicFramePr>
        <p:xfrm>
          <a:off x="698528" y="1805354"/>
          <a:ext cx="6083272" cy="447352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Picture 2" descr="A screenshot of a computer&#10;&#10;Description automatically generated">
            <a:extLst>
              <a:ext uri="{FF2B5EF4-FFF2-40B4-BE49-F238E27FC236}">
                <a16:creationId xmlns:a16="http://schemas.microsoft.com/office/drawing/2014/main" id="{5608E42B-8D1F-C41F-25A5-D410E5E026AF}"/>
              </a:ext>
            </a:extLst>
          </p:cNvPr>
          <p:cNvPicPr>
            <a:picLocks noChangeAspect="1"/>
          </p:cNvPicPr>
          <p:nvPr/>
        </p:nvPicPr>
        <p:blipFill rotWithShape="1">
          <a:blip r:embed="rId9"/>
          <a:srcRect l="9504" t="16942" r="38009" b="27602"/>
          <a:stretch/>
        </p:blipFill>
        <p:spPr bwMode="auto">
          <a:xfrm>
            <a:off x="7825633" y="2665707"/>
            <a:ext cx="4062030" cy="278969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648350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47A29D71-28B3-472C-8D17-34C4622435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7C5C6A8-3DFC-41EE-8BDC-AF44AF9FD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74676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A550F2-6D50-B425-F8D1-CB07A37FF502}"/>
              </a:ext>
            </a:extLst>
          </p:cNvPr>
          <p:cNvSpPr>
            <a:spLocks noGrp="1"/>
          </p:cNvSpPr>
          <p:nvPr>
            <p:ph type="title"/>
          </p:nvPr>
        </p:nvSpPr>
        <p:spPr>
          <a:xfrm>
            <a:off x="698528" y="422032"/>
            <a:ext cx="6083272" cy="1383320"/>
          </a:xfrm>
        </p:spPr>
        <p:txBody>
          <a:bodyPr anchor="b">
            <a:normAutofit/>
          </a:bodyPr>
          <a:lstStyle/>
          <a:p>
            <a:pPr algn="ctr"/>
            <a:r>
              <a:rPr lang="en-US" dirty="0"/>
              <a:t>Classification model performances</a:t>
            </a:r>
          </a:p>
        </p:txBody>
      </p:sp>
      <p:pic>
        <p:nvPicPr>
          <p:cNvPr id="4" name="Content Placeholder 3" descr="An abstract genetic concept">
            <a:extLst>
              <a:ext uri="{FF2B5EF4-FFF2-40B4-BE49-F238E27FC236}">
                <a16:creationId xmlns:a16="http://schemas.microsoft.com/office/drawing/2014/main" id="{234F9F9F-3B2B-A295-4277-14F06082264A}"/>
              </a:ext>
            </a:extLst>
          </p:cNvPr>
          <p:cNvPicPr>
            <a:picLocks noChangeAspect="1"/>
          </p:cNvPicPr>
          <p:nvPr/>
        </p:nvPicPr>
        <p:blipFill>
          <a:blip r:embed="rId2"/>
          <a:srcRect l="22278" r="15802"/>
          <a:stretch/>
        </p:blipFill>
        <p:spPr>
          <a:xfrm>
            <a:off x="7467599" y="0"/>
            <a:ext cx="4724401" cy="6858000"/>
          </a:xfrm>
          <a:prstGeom prst="rect">
            <a:avLst/>
          </a:prstGeom>
        </p:spPr>
      </p:pic>
      <p:graphicFrame>
        <p:nvGraphicFramePr>
          <p:cNvPr id="15" name="Content Placeholder 7">
            <a:extLst>
              <a:ext uri="{FF2B5EF4-FFF2-40B4-BE49-F238E27FC236}">
                <a16:creationId xmlns:a16="http://schemas.microsoft.com/office/drawing/2014/main" id="{B2A95435-1A77-BF9E-210C-E89EEE28FD5A}"/>
              </a:ext>
            </a:extLst>
          </p:cNvPr>
          <p:cNvGraphicFramePr>
            <a:graphicFrameLocks noGrp="1"/>
          </p:cNvGraphicFramePr>
          <p:nvPr>
            <p:ph idx="1"/>
            <p:extLst>
              <p:ext uri="{D42A27DB-BD31-4B8C-83A1-F6EECF244321}">
                <p14:modId xmlns:p14="http://schemas.microsoft.com/office/powerpoint/2010/main" val="2794874644"/>
              </p:ext>
            </p:extLst>
          </p:nvPr>
        </p:nvGraphicFramePr>
        <p:xfrm>
          <a:off x="698528" y="1805354"/>
          <a:ext cx="6083272" cy="26789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Diagram 5">
            <a:extLst>
              <a:ext uri="{FF2B5EF4-FFF2-40B4-BE49-F238E27FC236}">
                <a16:creationId xmlns:a16="http://schemas.microsoft.com/office/drawing/2014/main" id="{B7146826-817E-ED63-FB56-860B8F7F1119}"/>
              </a:ext>
            </a:extLst>
          </p:cNvPr>
          <p:cNvGraphicFramePr/>
          <p:nvPr>
            <p:extLst>
              <p:ext uri="{D42A27DB-BD31-4B8C-83A1-F6EECF244321}">
                <p14:modId xmlns:p14="http://schemas.microsoft.com/office/powerpoint/2010/main" val="3216445040"/>
              </p:ext>
            </p:extLst>
          </p:nvPr>
        </p:nvGraphicFramePr>
        <p:xfrm>
          <a:off x="0" y="1891988"/>
          <a:ext cx="6781799" cy="230478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8" name="Diagram 7">
            <a:extLst>
              <a:ext uri="{FF2B5EF4-FFF2-40B4-BE49-F238E27FC236}">
                <a16:creationId xmlns:a16="http://schemas.microsoft.com/office/drawing/2014/main" id="{1E9FC213-B94A-81EE-3D50-76EA93BEB3AB}"/>
              </a:ext>
            </a:extLst>
          </p:cNvPr>
          <p:cNvGraphicFramePr/>
          <p:nvPr>
            <p:extLst>
              <p:ext uri="{D42A27DB-BD31-4B8C-83A1-F6EECF244321}">
                <p14:modId xmlns:p14="http://schemas.microsoft.com/office/powerpoint/2010/main" val="529144727"/>
              </p:ext>
            </p:extLst>
          </p:nvPr>
        </p:nvGraphicFramePr>
        <p:xfrm>
          <a:off x="349263" y="4283411"/>
          <a:ext cx="6083272" cy="1491088"/>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spTree>
    <p:extLst>
      <p:ext uri="{BB962C8B-B14F-4D97-AF65-F5344CB8AC3E}">
        <p14:creationId xmlns:p14="http://schemas.microsoft.com/office/powerpoint/2010/main" val="15393426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47A29D71-28B3-472C-8D17-34C4622435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7C5C6A8-3DFC-41EE-8BDC-AF44AF9FD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74676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A550F2-6D50-B425-F8D1-CB07A37FF502}"/>
              </a:ext>
            </a:extLst>
          </p:cNvPr>
          <p:cNvSpPr>
            <a:spLocks noGrp="1"/>
          </p:cNvSpPr>
          <p:nvPr>
            <p:ph type="title"/>
          </p:nvPr>
        </p:nvSpPr>
        <p:spPr>
          <a:xfrm>
            <a:off x="692164" y="-422031"/>
            <a:ext cx="6083272" cy="1383320"/>
          </a:xfrm>
        </p:spPr>
        <p:txBody>
          <a:bodyPr anchor="b">
            <a:normAutofit/>
          </a:bodyPr>
          <a:lstStyle/>
          <a:p>
            <a:pPr algn="ctr"/>
            <a:r>
              <a:rPr lang="en-US" dirty="0"/>
              <a:t>Conclusions</a:t>
            </a:r>
          </a:p>
        </p:txBody>
      </p:sp>
      <p:pic>
        <p:nvPicPr>
          <p:cNvPr id="4" name="Content Placeholder 3" descr="An abstract genetic concept">
            <a:extLst>
              <a:ext uri="{FF2B5EF4-FFF2-40B4-BE49-F238E27FC236}">
                <a16:creationId xmlns:a16="http://schemas.microsoft.com/office/drawing/2014/main" id="{234F9F9F-3B2B-A295-4277-14F06082264A}"/>
              </a:ext>
            </a:extLst>
          </p:cNvPr>
          <p:cNvPicPr>
            <a:picLocks noChangeAspect="1"/>
          </p:cNvPicPr>
          <p:nvPr/>
        </p:nvPicPr>
        <p:blipFill>
          <a:blip r:embed="rId3"/>
          <a:srcRect l="22278" r="15802"/>
          <a:stretch/>
        </p:blipFill>
        <p:spPr>
          <a:xfrm>
            <a:off x="7467599" y="0"/>
            <a:ext cx="4724401" cy="6858000"/>
          </a:xfrm>
          <a:prstGeom prst="rect">
            <a:avLst/>
          </a:prstGeom>
        </p:spPr>
      </p:pic>
      <p:grpSp>
        <p:nvGrpSpPr>
          <p:cNvPr id="3" name="Group 2">
            <a:extLst>
              <a:ext uri="{FF2B5EF4-FFF2-40B4-BE49-F238E27FC236}">
                <a16:creationId xmlns:a16="http://schemas.microsoft.com/office/drawing/2014/main" id="{A96C2157-6B9F-22A0-D698-575540078DFC}"/>
              </a:ext>
            </a:extLst>
          </p:cNvPr>
          <p:cNvGrpSpPr/>
          <p:nvPr/>
        </p:nvGrpSpPr>
        <p:grpSpPr>
          <a:xfrm>
            <a:off x="346082" y="1213054"/>
            <a:ext cx="6775436" cy="1700627"/>
            <a:chOff x="1732208" y="1806533"/>
            <a:chExt cx="4015910" cy="2676604"/>
          </a:xfrm>
        </p:grpSpPr>
        <p:sp>
          <p:nvSpPr>
            <p:cNvPr id="5" name="Rounded Rectangle 4">
              <a:extLst>
                <a:ext uri="{FF2B5EF4-FFF2-40B4-BE49-F238E27FC236}">
                  <a16:creationId xmlns:a16="http://schemas.microsoft.com/office/drawing/2014/main" id="{D20FC40A-6AFD-B94E-093C-89D17F1A4662}"/>
                </a:ext>
              </a:extLst>
            </p:cNvPr>
            <p:cNvSpPr/>
            <p:nvPr/>
          </p:nvSpPr>
          <p:spPr>
            <a:xfrm>
              <a:off x="1732208" y="1806533"/>
              <a:ext cx="3614319" cy="2295092"/>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7" name="Freeform 6">
              <a:extLst>
                <a:ext uri="{FF2B5EF4-FFF2-40B4-BE49-F238E27FC236}">
                  <a16:creationId xmlns:a16="http://schemas.microsoft.com/office/drawing/2014/main" id="{73A484EF-ACC9-CF6E-8F42-FA106BBD3B1C}"/>
                </a:ext>
              </a:extLst>
            </p:cNvPr>
            <p:cNvSpPr/>
            <p:nvPr/>
          </p:nvSpPr>
          <p:spPr>
            <a:xfrm>
              <a:off x="2133799" y="2188045"/>
              <a:ext cx="3614319" cy="2295092"/>
            </a:xfrm>
            <a:custGeom>
              <a:avLst/>
              <a:gdLst>
                <a:gd name="connsiteX0" fmla="*/ 0 w 3614319"/>
                <a:gd name="connsiteY0" fmla="*/ 229509 h 2295092"/>
                <a:gd name="connsiteX1" fmla="*/ 229509 w 3614319"/>
                <a:gd name="connsiteY1" fmla="*/ 0 h 2295092"/>
                <a:gd name="connsiteX2" fmla="*/ 3384810 w 3614319"/>
                <a:gd name="connsiteY2" fmla="*/ 0 h 2295092"/>
                <a:gd name="connsiteX3" fmla="*/ 3614319 w 3614319"/>
                <a:gd name="connsiteY3" fmla="*/ 229509 h 2295092"/>
                <a:gd name="connsiteX4" fmla="*/ 3614319 w 3614319"/>
                <a:gd name="connsiteY4" fmla="*/ 2065583 h 2295092"/>
                <a:gd name="connsiteX5" fmla="*/ 3384810 w 3614319"/>
                <a:gd name="connsiteY5" fmla="*/ 2295092 h 2295092"/>
                <a:gd name="connsiteX6" fmla="*/ 229509 w 3614319"/>
                <a:gd name="connsiteY6" fmla="*/ 2295092 h 2295092"/>
                <a:gd name="connsiteX7" fmla="*/ 0 w 3614319"/>
                <a:gd name="connsiteY7" fmla="*/ 2065583 h 2295092"/>
                <a:gd name="connsiteX8" fmla="*/ 0 w 3614319"/>
                <a:gd name="connsiteY8" fmla="*/ 229509 h 2295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14319" h="2295092">
                  <a:moveTo>
                    <a:pt x="0" y="229509"/>
                  </a:moveTo>
                  <a:cubicBezTo>
                    <a:pt x="0" y="102755"/>
                    <a:pt x="102755" y="0"/>
                    <a:pt x="229509" y="0"/>
                  </a:cubicBezTo>
                  <a:lnTo>
                    <a:pt x="3384810" y="0"/>
                  </a:lnTo>
                  <a:cubicBezTo>
                    <a:pt x="3511564" y="0"/>
                    <a:pt x="3614319" y="102755"/>
                    <a:pt x="3614319" y="229509"/>
                  </a:cubicBezTo>
                  <a:lnTo>
                    <a:pt x="3614319" y="2065583"/>
                  </a:lnTo>
                  <a:cubicBezTo>
                    <a:pt x="3614319" y="2192337"/>
                    <a:pt x="3511564" y="2295092"/>
                    <a:pt x="3384810" y="2295092"/>
                  </a:cubicBezTo>
                  <a:lnTo>
                    <a:pt x="229509" y="2295092"/>
                  </a:lnTo>
                  <a:cubicBezTo>
                    <a:pt x="102755" y="2295092"/>
                    <a:pt x="0" y="2192337"/>
                    <a:pt x="0" y="2065583"/>
                  </a:cubicBezTo>
                  <a:lnTo>
                    <a:pt x="0" y="229509"/>
                  </a:ln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73901" tIns="173901" rIns="173901" bIns="173901" numCol="1" spcCol="1270" anchor="ctr" anchorCtr="0">
              <a:noAutofit/>
            </a:bodyPr>
            <a:lstStyle/>
            <a:p>
              <a:pPr marL="0" lvl="0" indent="0" algn="ctr" defTabSz="1244600">
                <a:lnSpc>
                  <a:spcPct val="90000"/>
                </a:lnSpc>
                <a:spcBef>
                  <a:spcPct val="0"/>
                </a:spcBef>
                <a:spcAft>
                  <a:spcPct val="35000"/>
                </a:spcAft>
                <a:buNone/>
              </a:pPr>
              <a:r>
                <a:rPr lang="en-US" sz="2800" kern="1200" dirty="0"/>
                <a:t>This project used classification and regression models to address two questions as discussed prior.</a:t>
              </a:r>
            </a:p>
          </p:txBody>
        </p:sp>
      </p:grpSp>
      <p:grpSp>
        <p:nvGrpSpPr>
          <p:cNvPr id="9" name="Group 8">
            <a:extLst>
              <a:ext uri="{FF2B5EF4-FFF2-40B4-BE49-F238E27FC236}">
                <a16:creationId xmlns:a16="http://schemas.microsoft.com/office/drawing/2014/main" id="{4C4B0E92-65E6-637B-EF87-F5DD067F3EAD}"/>
              </a:ext>
            </a:extLst>
          </p:cNvPr>
          <p:cNvGrpSpPr/>
          <p:nvPr/>
        </p:nvGrpSpPr>
        <p:grpSpPr>
          <a:xfrm>
            <a:off x="692164" y="4128076"/>
            <a:ext cx="2686467" cy="2412209"/>
            <a:chOff x="1732208" y="1806533"/>
            <a:chExt cx="4015910" cy="2676604"/>
          </a:xfrm>
        </p:grpSpPr>
        <p:sp>
          <p:nvSpPr>
            <p:cNvPr id="10" name="Rounded Rectangle 9">
              <a:extLst>
                <a:ext uri="{FF2B5EF4-FFF2-40B4-BE49-F238E27FC236}">
                  <a16:creationId xmlns:a16="http://schemas.microsoft.com/office/drawing/2014/main" id="{141094F6-BF6C-C99B-10B6-81057161F05F}"/>
                </a:ext>
              </a:extLst>
            </p:cNvPr>
            <p:cNvSpPr/>
            <p:nvPr/>
          </p:nvSpPr>
          <p:spPr>
            <a:xfrm>
              <a:off x="1732208" y="1806533"/>
              <a:ext cx="3614319" cy="2295092"/>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11" name="Freeform 10">
              <a:extLst>
                <a:ext uri="{FF2B5EF4-FFF2-40B4-BE49-F238E27FC236}">
                  <a16:creationId xmlns:a16="http://schemas.microsoft.com/office/drawing/2014/main" id="{D00FC58E-329B-60BC-B430-193D045A914B}"/>
                </a:ext>
              </a:extLst>
            </p:cNvPr>
            <p:cNvSpPr/>
            <p:nvPr/>
          </p:nvSpPr>
          <p:spPr>
            <a:xfrm>
              <a:off x="2133799" y="2188045"/>
              <a:ext cx="3614319" cy="2295092"/>
            </a:xfrm>
            <a:custGeom>
              <a:avLst/>
              <a:gdLst>
                <a:gd name="connsiteX0" fmla="*/ 0 w 3614319"/>
                <a:gd name="connsiteY0" fmla="*/ 229509 h 2295092"/>
                <a:gd name="connsiteX1" fmla="*/ 229509 w 3614319"/>
                <a:gd name="connsiteY1" fmla="*/ 0 h 2295092"/>
                <a:gd name="connsiteX2" fmla="*/ 3384810 w 3614319"/>
                <a:gd name="connsiteY2" fmla="*/ 0 h 2295092"/>
                <a:gd name="connsiteX3" fmla="*/ 3614319 w 3614319"/>
                <a:gd name="connsiteY3" fmla="*/ 229509 h 2295092"/>
                <a:gd name="connsiteX4" fmla="*/ 3614319 w 3614319"/>
                <a:gd name="connsiteY4" fmla="*/ 2065583 h 2295092"/>
                <a:gd name="connsiteX5" fmla="*/ 3384810 w 3614319"/>
                <a:gd name="connsiteY5" fmla="*/ 2295092 h 2295092"/>
                <a:gd name="connsiteX6" fmla="*/ 229509 w 3614319"/>
                <a:gd name="connsiteY6" fmla="*/ 2295092 h 2295092"/>
                <a:gd name="connsiteX7" fmla="*/ 0 w 3614319"/>
                <a:gd name="connsiteY7" fmla="*/ 2065583 h 2295092"/>
                <a:gd name="connsiteX8" fmla="*/ 0 w 3614319"/>
                <a:gd name="connsiteY8" fmla="*/ 229509 h 2295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14319" h="2295092">
                  <a:moveTo>
                    <a:pt x="0" y="229509"/>
                  </a:moveTo>
                  <a:cubicBezTo>
                    <a:pt x="0" y="102755"/>
                    <a:pt x="102755" y="0"/>
                    <a:pt x="229509" y="0"/>
                  </a:cubicBezTo>
                  <a:lnTo>
                    <a:pt x="3384810" y="0"/>
                  </a:lnTo>
                  <a:cubicBezTo>
                    <a:pt x="3511564" y="0"/>
                    <a:pt x="3614319" y="102755"/>
                    <a:pt x="3614319" y="229509"/>
                  </a:cubicBezTo>
                  <a:lnTo>
                    <a:pt x="3614319" y="2065583"/>
                  </a:lnTo>
                  <a:cubicBezTo>
                    <a:pt x="3614319" y="2192337"/>
                    <a:pt x="3511564" y="2295092"/>
                    <a:pt x="3384810" y="2295092"/>
                  </a:cubicBezTo>
                  <a:lnTo>
                    <a:pt x="229509" y="2295092"/>
                  </a:lnTo>
                  <a:cubicBezTo>
                    <a:pt x="102755" y="2295092"/>
                    <a:pt x="0" y="2192337"/>
                    <a:pt x="0" y="2065583"/>
                  </a:cubicBezTo>
                  <a:lnTo>
                    <a:pt x="0" y="229509"/>
                  </a:ln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73901" tIns="173901" rIns="173901" bIns="173901" numCol="1" spcCol="1270" anchor="ctr" anchorCtr="0">
              <a:noAutofit/>
            </a:bodyPr>
            <a:lstStyle/>
            <a:p>
              <a:pPr marL="0" lvl="0" indent="0" algn="ctr" defTabSz="1244600">
                <a:lnSpc>
                  <a:spcPct val="90000"/>
                </a:lnSpc>
                <a:spcBef>
                  <a:spcPct val="0"/>
                </a:spcBef>
                <a:spcAft>
                  <a:spcPct val="35000"/>
                </a:spcAft>
                <a:buNone/>
              </a:pPr>
              <a:r>
                <a:rPr lang="en-US" kern="1200" dirty="0"/>
                <a:t>The best regression model seemed to be random forest with an RMSE of 106707</a:t>
              </a:r>
            </a:p>
          </p:txBody>
        </p:sp>
      </p:grpSp>
      <p:grpSp>
        <p:nvGrpSpPr>
          <p:cNvPr id="12" name="Group 11">
            <a:extLst>
              <a:ext uri="{FF2B5EF4-FFF2-40B4-BE49-F238E27FC236}">
                <a16:creationId xmlns:a16="http://schemas.microsoft.com/office/drawing/2014/main" id="{A6007167-8154-2AED-6783-BD2C1F47B9B3}"/>
              </a:ext>
            </a:extLst>
          </p:cNvPr>
          <p:cNvGrpSpPr/>
          <p:nvPr/>
        </p:nvGrpSpPr>
        <p:grpSpPr>
          <a:xfrm>
            <a:off x="3945558" y="4140846"/>
            <a:ext cx="2686467" cy="2412209"/>
            <a:chOff x="1732208" y="1806533"/>
            <a:chExt cx="4015910" cy="2676604"/>
          </a:xfrm>
        </p:grpSpPr>
        <p:sp>
          <p:nvSpPr>
            <p:cNvPr id="13" name="Rounded Rectangle 12">
              <a:extLst>
                <a:ext uri="{FF2B5EF4-FFF2-40B4-BE49-F238E27FC236}">
                  <a16:creationId xmlns:a16="http://schemas.microsoft.com/office/drawing/2014/main" id="{CBB7B432-BC82-0E7E-DAA1-BFFE8EF72954}"/>
                </a:ext>
              </a:extLst>
            </p:cNvPr>
            <p:cNvSpPr/>
            <p:nvPr/>
          </p:nvSpPr>
          <p:spPr>
            <a:xfrm>
              <a:off x="1732208" y="1806533"/>
              <a:ext cx="3614319" cy="2295092"/>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14" name="Freeform 13">
              <a:extLst>
                <a:ext uri="{FF2B5EF4-FFF2-40B4-BE49-F238E27FC236}">
                  <a16:creationId xmlns:a16="http://schemas.microsoft.com/office/drawing/2014/main" id="{DCE84ED9-DBB2-7D56-BC4E-ACE880E5B48A}"/>
                </a:ext>
              </a:extLst>
            </p:cNvPr>
            <p:cNvSpPr/>
            <p:nvPr/>
          </p:nvSpPr>
          <p:spPr>
            <a:xfrm>
              <a:off x="2133799" y="2188045"/>
              <a:ext cx="3614319" cy="2295092"/>
            </a:xfrm>
            <a:custGeom>
              <a:avLst/>
              <a:gdLst>
                <a:gd name="connsiteX0" fmla="*/ 0 w 3614319"/>
                <a:gd name="connsiteY0" fmla="*/ 229509 h 2295092"/>
                <a:gd name="connsiteX1" fmla="*/ 229509 w 3614319"/>
                <a:gd name="connsiteY1" fmla="*/ 0 h 2295092"/>
                <a:gd name="connsiteX2" fmla="*/ 3384810 w 3614319"/>
                <a:gd name="connsiteY2" fmla="*/ 0 h 2295092"/>
                <a:gd name="connsiteX3" fmla="*/ 3614319 w 3614319"/>
                <a:gd name="connsiteY3" fmla="*/ 229509 h 2295092"/>
                <a:gd name="connsiteX4" fmla="*/ 3614319 w 3614319"/>
                <a:gd name="connsiteY4" fmla="*/ 2065583 h 2295092"/>
                <a:gd name="connsiteX5" fmla="*/ 3384810 w 3614319"/>
                <a:gd name="connsiteY5" fmla="*/ 2295092 h 2295092"/>
                <a:gd name="connsiteX6" fmla="*/ 229509 w 3614319"/>
                <a:gd name="connsiteY6" fmla="*/ 2295092 h 2295092"/>
                <a:gd name="connsiteX7" fmla="*/ 0 w 3614319"/>
                <a:gd name="connsiteY7" fmla="*/ 2065583 h 2295092"/>
                <a:gd name="connsiteX8" fmla="*/ 0 w 3614319"/>
                <a:gd name="connsiteY8" fmla="*/ 229509 h 2295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14319" h="2295092">
                  <a:moveTo>
                    <a:pt x="0" y="229509"/>
                  </a:moveTo>
                  <a:cubicBezTo>
                    <a:pt x="0" y="102755"/>
                    <a:pt x="102755" y="0"/>
                    <a:pt x="229509" y="0"/>
                  </a:cubicBezTo>
                  <a:lnTo>
                    <a:pt x="3384810" y="0"/>
                  </a:lnTo>
                  <a:cubicBezTo>
                    <a:pt x="3511564" y="0"/>
                    <a:pt x="3614319" y="102755"/>
                    <a:pt x="3614319" y="229509"/>
                  </a:cubicBezTo>
                  <a:lnTo>
                    <a:pt x="3614319" y="2065583"/>
                  </a:lnTo>
                  <a:cubicBezTo>
                    <a:pt x="3614319" y="2192337"/>
                    <a:pt x="3511564" y="2295092"/>
                    <a:pt x="3384810" y="2295092"/>
                  </a:cubicBezTo>
                  <a:lnTo>
                    <a:pt x="229509" y="2295092"/>
                  </a:lnTo>
                  <a:cubicBezTo>
                    <a:pt x="102755" y="2295092"/>
                    <a:pt x="0" y="2192337"/>
                    <a:pt x="0" y="2065583"/>
                  </a:cubicBezTo>
                  <a:lnTo>
                    <a:pt x="0" y="229509"/>
                  </a:ln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73901" tIns="173901" rIns="173901" bIns="173901" numCol="1" spcCol="1270" anchor="ctr" anchorCtr="0">
              <a:noAutofit/>
            </a:bodyPr>
            <a:lstStyle/>
            <a:p>
              <a:pPr marL="0" lvl="0" indent="0" algn="ctr" defTabSz="1244600">
                <a:lnSpc>
                  <a:spcPct val="90000"/>
                </a:lnSpc>
                <a:spcBef>
                  <a:spcPct val="0"/>
                </a:spcBef>
                <a:spcAft>
                  <a:spcPct val="35000"/>
                </a:spcAft>
                <a:buNone/>
              </a:pPr>
              <a:r>
                <a:rPr lang="en-US" kern="1200" dirty="0"/>
                <a:t>The best classification model seemed to be the neural net, with an accuracy of 83% and a kappa of 0.34</a:t>
              </a:r>
            </a:p>
          </p:txBody>
        </p:sp>
      </p:grpSp>
    </p:spTree>
    <p:extLst>
      <p:ext uri="{BB962C8B-B14F-4D97-AF65-F5344CB8AC3E}">
        <p14:creationId xmlns:p14="http://schemas.microsoft.com/office/powerpoint/2010/main" val="42286945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47A29D71-28B3-472C-8D17-34C4622435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7C5C6A8-3DFC-41EE-8BDC-AF44AF9FD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74676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A550F2-6D50-B425-F8D1-CB07A37FF502}"/>
              </a:ext>
            </a:extLst>
          </p:cNvPr>
          <p:cNvSpPr>
            <a:spLocks noGrp="1"/>
          </p:cNvSpPr>
          <p:nvPr>
            <p:ph type="title"/>
          </p:nvPr>
        </p:nvSpPr>
        <p:spPr>
          <a:xfrm>
            <a:off x="692164" y="-422031"/>
            <a:ext cx="6083272" cy="1383320"/>
          </a:xfrm>
        </p:spPr>
        <p:txBody>
          <a:bodyPr anchor="b">
            <a:normAutofit/>
          </a:bodyPr>
          <a:lstStyle/>
          <a:p>
            <a:pPr algn="ctr"/>
            <a:r>
              <a:rPr lang="en-US" dirty="0"/>
              <a:t>Next Steps</a:t>
            </a:r>
          </a:p>
        </p:txBody>
      </p:sp>
      <p:pic>
        <p:nvPicPr>
          <p:cNvPr id="4" name="Content Placeholder 3" descr="An abstract genetic concept">
            <a:extLst>
              <a:ext uri="{FF2B5EF4-FFF2-40B4-BE49-F238E27FC236}">
                <a16:creationId xmlns:a16="http://schemas.microsoft.com/office/drawing/2014/main" id="{234F9F9F-3B2B-A295-4277-14F06082264A}"/>
              </a:ext>
            </a:extLst>
          </p:cNvPr>
          <p:cNvPicPr>
            <a:picLocks noChangeAspect="1"/>
          </p:cNvPicPr>
          <p:nvPr/>
        </p:nvPicPr>
        <p:blipFill>
          <a:blip r:embed="rId3"/>
          <a:srcRect l="22278" r="15802"/>
          <a:stretch/>
        </p:blipFill>
        <p:spPr>
          <a:xfrm>
            <a:off x="7467599" y="0"/>
            <a:ext cx="4724401" cy="6858000"/>
          </a:xfrm>
          <a:prstGeom prst="rect">
            <a:avLst/>
          </a:prstGeom>
        </p:spPr>
      </p:pic>
      <p:grpSp>
        <p:nvGrpSpPr>
          <p:cNvPr id="3" name="Group 2">
            <a:extLst>
              <a:ext uri="{FF2B5EF4-FFF2-40B4-BE49-F238E27FC236}">
                <a16:creationId xmlns:a16="http://schemas.microsoft.com/office/drawing/2014/main" id="{A96C2157-6B9F-22A0-D698-575540078DFC}"/>
              </a:ext>
            </a:extLst>
          </p:cNvPr>
          <p:cNvGrpSpPr/>
          <p:nvPr/>
        </p:nvGrpSpPr>
        <p:grpSpPr>
          <a:xfrm>
            <a:off x="498482" y="3066081"/>
            <a:ext cx="6775436" cy="1700627"/>
            <a:chOff x="1732208" y="1806533"/>
            <a:chExt cx="4015910" cy="2676604"/>
          </a:xfrm>
        </p:grpSpPr>
        <p:sp>
          <p:nvSpPr>
            <p:cNvPr id="5" name="Rounded Rectangle 4">
              <a:extLst>
                <a:ext uri="{FF2B5EF4-FFF2-40B4-BE49-F238E27FC236}">
                  <a16:creationId xmlns:a16="http://schemas.microsoft.com/office/drawing/2014/main" id="{D20FC40A-6AFD-B94E-093C-89D17F1A4662}"/>
                </a:ext>
              </a:extLst>
            </p:cNvPr>
            <p:cNvSpPr/>
            <p:nvPr/>
          </p:nvSpPr>
          <p:spPr>
            <a:xfrm>
              <a:off x="1732208" y="1806533"/>
              <a:ext cx="3614319" cy="2295092"/>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7" name="Freeform 6">
              <a:extLst>
                <a:ext uri="{FF2B5EF4-FFF2-40B4-BE49-F238E27FC236}">
                  <a16:creationId xmlns:a16="http://schemas.microsoft.com/office/drawing/2014/main" id="{73A484EF-ACC9-CF6E-8F42-FA106BBD3B1C}"/>
                </a:ext>
              </a:extLst>
            </p:cNvPr>
            <p:cNvSpPr/>
            <p:nvPr/>
          </p:nvSpPr>
          <p:spPr>
            <a:xfrm>
              <a:off x="2133799" y="2188045"/>
              <a:ext cx="3614319" cy="2295092"/>
            </a:xfrm>
            <a:custGeom>
              <a:avLst/>
              <a:gdLst>
                <a:gd name="connsiteX0" fmla="*/ 0 w 3614319"/>
                <a:gd name="connsiteY0" fmla="*/ 229509 h 2295092"/>
                <a:gd name="connsiteX1" fmla="*/ 229509 w 3614319"/>
                <a:gd name="connsiteY1" fmla="*/ 0 h 2295092"/>
                <a:gd name="connsiteX2" fmla="*/ 3384810 w 3614319"/>
                <a:gd name="connsiteY2" fmla="*/ 0 h 2295092"/>
                <a:gd name="connsiteX3" fmla="*/ 3614319 w 3614319"/>
                <a:gd name="connsiteY3" fmla="*/ 229509 h 2295092"/>
                <a:gd name="connsiteX4" fmla="*/ 3614319 w 3614319"/>
                <a:gd name="connsiteY4" fmla="*/ 2065583 h 2295092"/>
                <a:gd name="connsiteX5" fmla="*/ 3384810 w 3614319"/>
                <a:gd name="connsiteY5" fmla="*/ 2295092 h 2295092"/>
                <a:gd name="connsiteX6" fmla="*/ 229509 w 3614319"/>
                <a:gd name="connsiteY6" fmla="*/ 2295092 h 2295092"/>
                <a:gd name="connsiteX7" fmla="*/ 0 w 3614319"/>
                <a:gd name="connsiteY7" fmla="*/ 2065583 h 2295092"/>
                <a:gd name="connsiteX8" fmla="*/ 0 w 3614319"/>
                <a:gd name="connsiteY8" fmla="*/ 229509 h 2295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14319" h="2295092">
                  <a:moveTo>
                    <a:pt x="0" y="229509"/>
                  </a:moveTo>
                  <a:cubicBezTo>
                    <a:pt x="0" y="102755"/>
                    <a:pt x="102755" y="0"/>
                    <a:pt x="229509" y="0"/>
                  </a:cubicBezTo>
                  <a:lnTo>
                    <a:pt x="3384810" y="0"/>
                  </a:lnTo>
                  <a:cubicBezTo>
                    <a:pt x="3511564" y="0"/>
                    <a:pt x="3614319" y="102755"/>
                    <a:pt x="3614319" y="229509"/>
                  </a:cubicBezTo>
                  <a:lnTo>
                    <a:pt x="3614319" y="2065583"/>
                  </a:lnTo>
                  <a:cubicBezTo>
                    <a:pt x="3614319" y="2192337"/>
                    <a:pt x="3511564" y="2295092"/>
                    <a:pt x="3384810" y="2295092"/>
                  </a:cubicBezTo>
                  <a:lnTo>
                    <a:pt x="229509" y="2295092"/>
                  </a:lnTo>
                  <a:cubicBezTo>
                    <a:pt x="102755" y="2295092"/>
                    <a:pt x="0" y="2192337"/>
                    <a:pt x="0" y="2065583"/>
                  </a:cubicBezTo>
                  <a:lnTo>
                    <a:pt x="0" y="229509"/>
                  </a:ln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73901" tIns="173901" rIns="173901" bIns="173901" numCol="1" spcCol="1270" anchor="ctr" anchorCtr="0">
              <a:noAutofit/>
            </a:bodyPr>
            <a:lstStyle/>
            <a:p>
              <a:pPr marL="0" lvl="0" indent="0" algn="ctr" defTabSz="1244600">
                <a:lnSpc>
                  <a:spcPct val="90000"/>
                </a:lnSpc>
                <a:spcBef>
                  <a:spcPct val="0"/>
                </a:spcBef>
                <a:spcAft>
                  <a:spcPct val="35000"/>
                </a:spcAft>
                <a:buNone/>
              </a:pPr>
              <a:r>
                <a:rPr lang="en-US" dirty="0"/>
                <a:t>Spend more time preparing the data better before training the model, by balancing the data set using imputations or a fabricated training set of equal observations from each class.</a:t>
              </a:r>
              <a:endParaRPr lang="en-US" kern="1200" dirty="0"/>
            </a:p>
          </p:txBody>
        </p:sp>
      </p:grpSp>
      <p:grpSp>
        <p:nvGrpSpPr>
          <p:cNvPr id="6" name="Group 5">
            <a:extLst>
              <a:ext uri="{FF2B5EF4-FFF2-40B4-BE49-F238E27FC236}">
                <a16:creationId xmlns:a16="http://schemas.microsoft.com/office/drawing/2014/main" id="{D5FEACE0-544D-193A-F581-9E12B4217836}"/>
              </a:ext>
            </a:extLst>
          </p:cNvPr>
          <p:cNvGrpSpPr/>
          <p:nvPr/>
        </p:nvGrpSpPr>
        <p:grpSpPr>
          <a:xfrm>
            <a:off x="498482" y="1095991"/>
            <a:ext cx="6775436" cy="1700627"/>
            <a:chOff x="1732208" y="1806533"/>
            <a:chExt cx="4015910" cy="2676604"/>
          </a:xfrm>
        </p:grpSpPr>
        <p:sp>
          <p:nvSpPr>
            <p:cNvPr id="8" name="Rounded Rectangle 7">
              <a:extLst>
                <a:ext uri="{FF2B5EF4-FFF2-40B4-BE49-F238E27FC236}">
                  <a16:creationId xmlns:a16="http://schemas.microsoft.com/office/drawing/2014/main" id="{8082B124-5CED-419E-E5FE-2E84805DE5C9}"/>
                </a:ext>
              </a:extLst>
            </p:cNvPr>
            <p:cNvSpPr/>
            <p:nvPr/>
          </p:nvSpPr>
          <p:spPr>
            <a:xfrm>
              <a:off x="1732208" y="1806533"/>
              <a:ext cx="3614319" cy="2295092"/>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15" name="Freeform 14">
              <a:extLst>
                <a:ext uri="{FF2B5EF4-FFF2-40B4-BE49-F238E27FC236}">
                  <a16:creationId xmlns:a16="http://schemas.microsoft.com/office/drawing/2014/main" id="{1650DF17-ADF6-BDD6-833F-075DC674F356}"/>
                </a:ext>
              </a:extLst>
            </p:cNvPr>
            <p:cNvSpPr/>
            <p:nvPr/>
          </p:nvSpPr>
          <p:spPr>
            <a:xfrm>
              <a:off x="2133799" y="2188045"/>
              <a:ext cx="3614319" cy="2295092"/>
            </a:xfrm>
            <a:custGeom>
              <a:avLst/>
              <a:gdLst>
                <a:gd name="connsiteX0" fmla="*/ 0 w 3614319"/>
                <a:gd name="connsiteY0" fmla="*/ 229509 h 2295092"/>
                <a:gd name="connsiteX1" fmla="*/ 229509 w 3614319"/>
                <a:gd name="connsiteY1" fmla="*/ 0 h 2295092"/>
                <a:gd name="connsiteX2" fmla="*/ 3384810 w 3614319"/>
                <a:gd name="connsiteY2" fmla="*/ 0 h 2295092"/>
                <a:gd name="connsiteX3" fmla="*/ 3614319 w 3614319"/>
                <a:gd name="connsiteY3" fmla="*/ 229509 h 2295092"/>
                <a:gd name="connsiteX4" fmla="*/ 3614319 w 3614319"/>
                <a:gd name="connsiteY4" fmla="*/ 2065583 h 2295092"/>
                <a:gd name="connsiteX5" fmla="*/ 3384810 w 3614319"/>
                <a:gd name="connsiteY5" fmla="*/ 2295092 h 2295092"/>
                <a:gd name="connsiteX6" fmla="*/ 229509 w 3614319"/>
                <a:gd name="connsiteY6" fmla="*/ 2295092 h 2295092"/>
                <a:gd name="connsiteX7" fmla="*/ 0 w 3614319"/>
                <a:gd name="connsiteY7" fmla="*/ 2065583 h 2295092"/>
                <a:gd name="connsiteX8" fmla="*/ 0 w 3614319"/>
                <a:gd name="connsiteY8" fmla="*/ 229509 h 2295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14319" h="2295092">
                  <a:moveTo>
                    <a:pt x="0" y="229509"/>
                  </a:moveTo>
                  <a:cubicBezTo>
                    <a:pt x="0" y="102755"/>
                    <a:pt x="102755" y="0"/>
                    <a:pt x="229509" y="0"/>
                  </a:cubicBezTo>
                  <a:lnTo>
                    <a:pt x="3384810" y="0"/>
                  </a:lnTo>
                  <a:cubicBezTo>
                    <a:pt x="3511564" y="0"/>
                    <a:pt x="3614319" y="102755"/>
                    <a:pt x="3614319" y="229509"/>
                  </a:cubicBezTo>
                  <a:lnTo>
                    <a:pt x="3614319" y="2065583"/>
                  </a:lnTo>
                  <a:cubicBezTo>
                    <a:pt x="3614319" y="2192337"/>
                    <a:pt x="3511564" y="2295092"/>
                    <a:pt x="3384810" y="2295092"/>
                  </a:cubicBezTo>
                  <a:lnTo>
                    <a:pt x="229509" y="2295092"/>
                  </a:lnTo>
                  <a:cubicBezTo>
                    <a:pt x="102755" y="2295092"/>
                    <a:pt x="0" y="2192337"/>
                    <a:pt x="0" y="2065583"/>
                  </a:cubicBezTo>
                  <a:lnTo>
                    <a:pt x="0" y="229509"/>
                  </a:ln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73901" tIns="173901" rIns="173901" bIns="173901" numCol="1" spcCol="1270" anchor="ctr" anchorCtr="0">
              <a:noAutofit/>
            </a:bodyPr>
            <a:lstStyle/>
            <a:p>
              <a:pPr marL="0" lvl="0" indent="0" algn="ctr" defTabSz="1244600">
                <a:lnSpc>
                  <a:spcPct val="90000"/>
                </a:lnSpc>
                <a:spcBef>
                  <a:spcPct val="0"/>
                </a:spcBef>
                <a:spcAft>
                  <a:spcPct val="35000"/>
                </a:spcAft>
                <a:buNone/>
              </a:pPr>
              <a:r>
                <a:rPr lang="en-US" kern="1200" dirty="0"/>
                <a:t>The next steps for this project could be to pick the best models in terms of performance, </a:t>
              </a:r>
              <a:r>
                <a:rPr lang="en-US" dirty="0"/>
                <a:t>that is, the tree-based models, the neural net, and the SVMs, because these models are known to perform relatively better with real-world data sets </a:t>
              </a:r>
              <a:endParaRPr lang="en-US" kern="1200" dirty="0"/>
            </a:p>
          </p:txBody>
        </p:sp>
      </p:grpSp>
      <p:grpSp>
        <p:nvGrpSpPr>
          <p:cNvPr id="16" name="Group 15">
            <a:extLst>
              <a:ext uri="{FF2B5EF4-FFF2-40B4-BE49-F238E27FC236}">
                <a16:creationId xmlns:a16="http://schemas.microsoft.com/office/drawing/2014/main" id="{E1490B9B-4B5C-2AA9-08B3-9887136101BC}"/>
              </a:ext>
            </a:extLst>
          </p:cNvPr>
          <p:cNvGrpSpPr/>
          <p:nvPr/>
        </p:nvGrpSpPr>
        <p:grpSpPr>
          <a:xfrm>
            <a:off x="498482" y="5036171"/>
            <a:ext cx="6775436" cy="1700627"/>
            <a:chOff x="1732208" y="1806533"/>
            <a:chExt cx="4015910" cy="2676604"/>
          </a:xfrm>
        </p:grpSpPr>
        <p:sp>
          <p:nvSpPr>
            <p:cNvPr id="17" name="Rounded Rectangle 16">
              <a:extLst>
                <a:ext uri="{FF2B5EF4-FFF2-40B4-BE49-F238E27FC236}">
                  <a16:creationId xmlns:a16="http://schemas.microsoft.com/office/drawing/2014/main" id="{4B638947-48FA-2C51-01CE-0A338B69C4AD}"/>
                </a:ext>
              </a:extLst>
            </p:cNvPr>
            <p:cNvSpPr/>
            <p:nvPr/>
          </p:nvSpPr>
          <p:spPr>
            <a:xfrm>
              <a:off x="1732208" y="1806533"/>
              <a:ext cx="3614319" cy="2295092"/>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18" name="Freeform 17">
              <a:extLst>
                <a:ext uri="{FF2B5EF4-FFF2-40B4-BE49-F238E27FC236}">
                  <a16:creationId xmlns:a16="http://schemas.microsoft.com/office/drawing/2014/main" id="{573A9A29-56F6-316C-2ABA-90D2CEB606A4}"/>
                </a:ext>
              </a:extLst>
            </p:cNvPr>
            <p:cNvSpPr/>
            <p:nvPr/>
          </p:nvSpPr>
          <p:spPr>
            <a:xfrm>
              <a:off x="2133799" y="2188045"/>
              <a:ext cx="3614319" cy="2295092"/>
            </a:xfrm>
            <a:custGeom>
              <a:avLst/>
              <a:gdLst>
                <a:gd name="connsiteX0" fmla="*/ 0 w 3614319"/>
                <a:gd name="connsiteY0" fmla="*/ 229509 h 2295092"/>
                <a:gd name="connsiteX1" fmla="*/ 229509 w 3614319"/>
                <a:gd name="connsiteY1" fmla="*/ 0 h 2295092"/>
                <a:gd name="connsiteX2" fmla="*/ 3384810 w 3614319"/>
                <a:gd name="connsiteY2" fmla="*/ 0 h 2295092"/>
                <a:gd name="connsiteX3" fmla="*/ 3614319 w 3614319"/>
                <a:gd name="connsiteY3" fmla="*/ 229509 h 2295092"/>
                <a:gd name="connsiteX4" fmla="*/ 3614319 w 3614319"/>
                <a:gd name="connsiteY4" fmla="*/ 2065583 h 2295092"/>
                <a:gd name="connsiteX5" fmla="*/ 3384810 w 3614319"/>
                <a:gd name="connsiteY5" fmla="*/ 2295092 h 2295092"/>
                <a:gd name="connsiteX6" fmla="*/ 229509 w 3614319"/>
                <a:gd name="connsiteY6" fmla="*/ 2295092 h 2295092"/>
                <a:gd name="connsiteX7" fmla="*/ 0 w 3614319"/>
                <a:gd name="connsiteY7" fmla="*/ 2065583 h 2295092"/>
                <a:gd name="connsiteX8" fmla="*/ 0 w 3614319"/>
                <a:gd name="connsiteY8" fmla="*/ 229509 h 2295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14319" h="2295092">
                  <a:moveTo>
                    <a:pt x="0" y="229509"/>
                  </a:moveTo>
                  <a:cubicBezTo>
                    <a:pt x="0" y="102755"/>
                    <a:pt x="102755" y="0"/>
                    <a:pt x="229509" y="0"/>
                  </a:cubicBezTo>
                  <a:lnTo>
                    <a:pt x="3384810" y="0"/>
                  </a:lnTo>
                  <a:cubicBezTo>
                    <a:pt x="3511564" y="0"/>
                    <a:pt x="3614319" y="102755"/>
                    <a:pt x="3614319" y="229509"/>
                  </a:cubicBezTo>
                  <a:lnTo>
                    <a:pt x="3614319" y="2065583"/>
                  </a:lnTo>
                  <a:cubicBezTo>
                    <a:pt x="3614319" y="2192337"/>
                    <a:pt x="3511564" y="2295092"/>
                    <a:pt x="3384810" y="2295092"/>
                  </a:cubicBezTo>
                  <a:lnTo>
                    <a:pt x="229509" y="2295092"/>
                  </a:lnTo>
                  <a:cubicBezTo>
                    <a:pt x="102755" y="2295092"/>
                    <a:pt x="0" y="2192337"/>
                    <a:pt x="0" y="2065583"/>
                  </a:cubicBezTo>
                  <a:lnTo>
                    <a:pt x="0" y="229509"/>
                  </a:ln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73901" tIns="173901" rIns="173901" bIns="173901" numCol="1" spcCol="1270" anchor="ctr" anchorCtr="0">
              <a:noAutofit/>
            </a:bodyPr>
            <a:lstStyle/>
            <a:p>
              <a:pPr marL="0" lvl="0" indent="0" algn="ctr" defTabSz="1244600">
                <a:lnSpc>
                  <a:spcPct val="90000"/>
                </a:lnSpc>
                <a:spcBef>
                  <a:spcPct val="0"/>
                </a:spcBef>
                <a:spcAft>
                  <a:spcPct val="35000"/>
                </a:spcAft>
                <a:buNone/>
              </a:pPr>
              <a:r>
                <a:rPr lang="en-US" kern="1200" dirty="0"/>
                <a:t>Spending more time tuning and finding the right parameters before using the model. </a:t>
              </a:r>
            </a:p>
          </p:txBody>
        </p:sp>
      </p:grpSp>
    </p:spTree>
    <p:extLst>
      <p:ext uri="{BB962C8B-B14F-4D97-AF65-F5344CB8AC3E}">
        <p14:creationId xmlns:p14="http://schemas.microsoft.com/office/powerpoint/2010/main" val="29689002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3D99578A-5517-4361-8249-598D1C9FB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n abstract genetic concept">
            <a:extLst>
              <a:ext uri="{FF2B5EF4-FFF2-40B4-BE49-F238E27FC236}">
                <a16:creationId xmlns:a16="http://schemas.microsoft.com/office/drawing/2014/main" id="{234F9F9F-3B2B-A295-4277-14F06082264A}"/>
              </a:ext>
            </a:extLst>
          </p:cNvPr>
          <p:cNvPicPr>
            <a:picLocks noChangeAspect="1"/>
          </p:cNvPicPr>
          <p:nvPr/>
        </p:nvPicPr>
        <p:blipFill>
          <a:blip r:embed="rId2"/>
          <a:srcRect t="24648" b="24648"/>
          <a:stretch/>
        </p:blipFill>
        <p:spPr>
          <a:xfrm>
            <a:off x="1" y="0"/>
            <a:ext cx="12192000" cy="6858000"/>
          </a:xfrm>
          <a:prstGeom prst="rect">
            <a:avLst/>
          </a:prstGeom>
        </p:spPr>
      </p:pic>
      <p:sp>
        <p:nvSpPr>
          <p:cNvPr id="36" name="Rectangle 35">
            <a:extLst>
              <a:ext uri="{FF2B5EF4-FFF2-40B4-BE49-F238E27FC236}">
                <a16:creationId xmlns:a16="http://schemas.microsoft.com/office/drawing/2014/main" id="{088C0414-4070-42B4-B359-C995754D7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A550F2-6D50-B425-F8D1-CB07A37FF502}"/>
              </a:ext>
            </a:extLst>
          </p:cNvPr>
          <p:cNvSpPr>
            <a:spLocks noGrp="1"/>
          </p:cNvSpPr>
          <p:nvPr>
            <p:ph type="title"/>
          </p:nvPr>
        </p:nvSpPr>
        <p:spPr>
          <a:xfrm>
            <a:off x="2057400" y="1387547"/>
            <a:ext cx="8115300" cy="2216266"/>
          </a:xfrm>
          <a:effectLst>
            <a:outerShdw blurRad="50800" dist="50800" dir="5400000" algn="ctr" rotWithShape="0">
              <a:srgbClr val="000000">
                <a:alpha val="0"/>
              </a:srgbClr>
            </a:outerShdw>
          </a:effectLst>
        </p:spPr>
        <p:txBody>
          <a:bodyPr vert="horz" lIns="91440" tIns="45720" rIns="91440" bIns="45720" rtlCol="0" anchor="b">
            <a:normAutofit/>
          </a:bodyPr>
          <a:lstStyle/>
          <a:p>
            <a:pPr algn="ctr"/>
            <a:r>
              <a:rPr lang="en-US" sz="4100" kern="1200" cap="all" spc="300" baseline="0" dirty="0">
                <a:solidFill>
                  <a:schemeClr val="tx2"/>
                </a:solidFill>
                <a:effectLst>
                  <a:outerShdw blurRad="50800" dist="50800" dir="5400000" algn="ctr" rotWithShape="0">
                    <a:srgbClr val="000000">
                      <a:alpha val="0"/>
                    </a:srgbClr>
                  </a:outerShdw>
                </a:effectLst>
                <a:latin typeface="+mj-lt"/>
                <a:ea typeface="+mj-ea"/>
                <a:cs typeface="+mj-cs"/>
              </a:rPr>
              <a:t>QUESTIONS</a:t>
            </a:r>
          </a:p>
        </p:txBody>
      </p:sp>
    </p:spTree>
    <p:extLst>
      <p:ext uri="{BB962C8B-B14F-4D97-AF65-F5344CB8AC3E}">
        <p14:creationId xmlns:p14="http://schemas.microsoft.com/office/powerpoint/2010/main" val="7035755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n abstract genetic concept">
            <a:extLst>
              <a:ext uri="{FF2B5EF4-FFF2-40B4-BE49-F238E27FC236}">
                <a16:creationId xmlns:a16="http://schemas.microsoft.com/office/drawing/2014/main" id="{0DEF85F3-CFA1-D9D8-7FBD-E8A47B98F3C0}"/>
              </a:ext>
            </a:extLst>
          </p:cNvPr>
          <p:cNvPicPr>
            <a:picLocks noChangeAspect="1"/>
          </p:cNvPicPr>
          <p:nvPr/>
        </p:nvPicPr>
        <p:blipFill>
          <a:blip r:embed="rId2"/>
          <a:srcRect t="25022" b="18728"/>
          <a:stretch/>
        </p:blipFill>
        <p:spPr>
          <a:xfrm>
            <a:off x="20" y="10"/>
            <a:ext cx="12191980" cy="6857990"/>
          </a:xfrm>
          <a:prstGeom prst="rect">
            <a:avLst/>
          </a:prstGeom>
          <a:solidFill>
            <a:schemeClr val="tx2">
              <a:lumMod val="10000"/>
              <a:lumOff val="90000"/>
            </a:schemeClr>
          </a:solidFill>
        </p:spPr>
      </p:pic>
      <p:sp>
        <p:nvSpPr>
          <p:cNvPr id="19" name="Rectangle 18">
            <a:extLst>
              <a:ext uri="{FF2B5EF4-FFF2-40B4-BE49-F238E27FC236}">
                <a16:creationId xmlns:a16="http://schemas.microsoft.com/office/drawing/2014/main" id="{ECD538B8-489B-407A-A760-436DB4C56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4076700" cy="54864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09B6AA-D110-B764-3D27-453FA733546E}"/>
              </a:ext>
            </a:extLst>
          </p:cNvPr>
          <p:cNvSpPr>
            <a:spLocks noGrp="1"/>
          </p:cNvSpPr>
          <p:nvPr>
            <p:ph type="title"/>
          </p:nvPr>
        </p:nvSpPr>
        <p:spPr>
          <a:xfrm>
            <a:off x="1371600" y="1371600"/>
            <a:ext cx="2705100" cy="4114800"/>
          </a:xfrm>
        </p:spPr>
        <p:txBody>
          <a:bodyPr anchor="ctr">
            <a:normAutofit/>
          </a:bodyPr>
          <a:lstStyle/>
          <a:p>
            <a:pPr algn="ctr"/>
            <a:r>
              <a:rPr lang="en-US" sz="3000">
                <a:solidFill>
                  <a:schemeClr val="bg2"/>
                </a:solidFill>
              </a:rPr>
              <a:t>Project</a:t>
            </a:r>
            <a:br>
              <a:rPr lang="en-US" sz="3000">
                <a:solidFill>
                  <a:schemeClr val="bg2"/>
                </a:solidFill>
              </a:rPr>
            </a:br>
            <a:r>
              <a:rPr lang="en-US" sz="3000">
                <a:solidFill>
                  <a:schemeClr val="bg2"/>
                </a:solidFill>
              </a:rPr>
              <a:t>Questions</a:t>
            </a:r>
          </a:p>
        </p:txBody>
      </p:sp>
      <p:graphicFrame>
        <p:nvGraphicFramePr>
          <p:cNvPr id="14" name="Content Placeholder 2">
            <a:extLst>
              <a:ext uri="{FF2B5EF4-FFF2-40B4-BE49-F238E27FC236}">
                <a16:creationId xmlns:a16="http://schemas.microsoft.com/office/drawing/2014/main" id="{19770D7C-0C57-2730-5D02-1C4AD96ED48C}"/>
              </a:ext>
            </a:extLst>
          </p:cNvPr>
          <p:cNvGraphicFramePr>
            <a:graphicFrameLocks noGrp="1"/>
          </p:cNvGraphicFramePr>
          <p:nvPr>
            <p:ph idx="1"/>
            <p:extLst>
              <p:ext uri="{D42A27DB-BD31-4B8C-83A1-F6EECF244321}">
                <p14:modId xmlns:p14="http://schemas.microsoft.com/office/powerpoint/2010/main" val="697278192"/>
              </p:ext>
            </p:extLst>
          </p:nvPr>
        </p:nvGraphicFramePr>
        <p:xfrm>
          <a:off x="5410200" y="685800"/>
          <a:ext cx="6096000" cy="5486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916231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10EE8294-4110-44EB-8577-6CA8DF797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7C45E44A-48F0-452E-94AB-C02C0355C6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76700" y="685800"/>
            <a:ext cx="7429500"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5BC26A-5E1E-D81A-38D1-3847CAC722A3}"/>
              </a:ext>
            </a:extLst>
          </p:cNvPr>
          <p:cNvSpPr>
            <a:spLocks noGrp="1"/>
          </p:cNvSpPr>
          <p:nvPr>
            <p:ph type="title"/>
          </p:nvPr>
        </p:nvSpPr>
        <p:spPr>
          <a:xfrm>
            <a:off x="4762500" y="942449"/>
            <a:ext cx="6096000" cy="936840"/>
          </a:xfrm>
        </p:spPr>
        <p:txBody>
          <a:bodyPr>
            <a:normAutofit/>
          </a:bodyPr>
          <a:lstStyle/>
          <a:p>
            <a:pPr algn="ctr"/>
            <a:r>
              <a:rPr lang="en-US" sz="3000"/>
              <a:t>Real-world application</a:t>
            </a:r>
          </a:p>
        </p:txBody>
      </p:sp>
      <p:pic>
        <p:nvPicPr>
          <p:cNvPr id="4" name="Picture 3" descr="An abstract genetic concept">
            <a:extLst>
              <a:ext uri="{FF2B5EF4-FFF2-40B4-BE49-F238E27FC236}">
                <a16:creationId xmlns:a16="http://schemas.microsoft.com/office/drawing/2014/main" id="{60544526-4586-5253-06B9-70BC71134566}"/>
              </a:ext>
            </a:extLst>
          </p:cNvPr>
          <p:cNvPicPr>
            <a:picLocks noChangeAspect="1"/>
          </p:cNvPicPr>
          <p:nvPr/>
        </p:nvPicPr>
        <p:blipFill>
          <a:blip r:embed="rId2"/>
          <a:srcRect l="28516" r="22040"/>
          <a:stretch/>
        </p:blipFill>
        <p:spPr>
          <a:xfrm>
            <a:off x="1" y="10"/>
            <a:ext cx="3390899" cy="6857990"/>
          </a:xfrm>
          <a:prstGeom prst="rect">
            <a:avLst/>
          </a:prstGeom>
        </p:spPr>
      </p:pic>
      <p:sp>
        <p:nvSpPr>
          <p:cNvPr id="3" name="Content Placeholder 2">
            <a:extLst>
              <a:ext uri="{FF2B5EF4-FFF2-40B4-BE49-F238E27FC236}">
                <a16:creationId xmlns:a16="http://schemas.microsoft.com/office/drawing/2014/main" id="{8EA5C6F2-7F42-377E-4413-51E18FD293C8}"/>
              </a:ext>
            </a:extLst>
          </p:cNvPr>
          <p:cNvSpPr>
            <a:spLocks noGrp="1"/>
          </p:cNvSpPr>
          <p:nvPr>
            <p:ph idx="1"/>
          </p:nvPr>
        </p:nvSpPr>
        <p:spPr>
          <a:xfrm>
            <a:off x="4672977" y="2135938"/>
            <a:ext cx="6247233" cy="3535585"/>
          </a:xfrm>
        </p:spPr>
        <p:txBody>
          <a:bodyPr>
            <a:normAutofit/>
          </a:bodyPr>
          <a:lstStyle/>
          <a:p>
            <a:r>
              <a:rPr lang="en-US" sz="2200"/>
              <a:t>In 2024, the credit card default rate went from 5.2% to 6.1%. </a:t>
            </a:r>
          </a:p>
          <a:p>
            <a:r>
              <a:rPr lang="en-US" sz="2200"/>
              <a:t>In 2024, the Federal Reserve data showed that national credit card debt went from $5.093 trillion in September to $5.113 trillion in October.</a:t>
            </a:r>
          </a:p>
          <a:p>
            <a:r>
              <a:rPr lang="en-US" sz="2200"/>
              <a:t>There is a possibility that credit card plans may have been given out leniently during this period due to human error. This problem has great potential to be solved using machine learning.</a:t>
            </a:r>
          </a:p>
        </p:txBody>
      </p:sp>
    </p:spTree>
    <p:extLst>
      <p:ext uri="{BB962C8B-B14F-4D97-AF65-F5344CB8AC3E}">
        <p14:creationId xmlns:p14="http://schemas.microsoft.com/office/powerpoint/2010/main" val="15498633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32546713-DF96-41B2-8180-3EEC5B802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C2794E3E-966D-43D0-B426-D33988B92C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74676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6C0B54-3864-297A-8603-93AFCF398B64}"/>
              </a:ext>
            </a:extLst>
          </p:cNvPr>
          <p:cNvSpPr>
            <a:spLocks noGrp="1"/>
          </p:cNvSpPr>
          <p:nvPr>
            <p:ph type="title"/>
          </p:nvPr>
        </p:nvSpPr>
        <p:spPr>
          <a:xfrm>
            <a:off x="698528" y="511126"/>
            <a:ext cx="6083272" cy="1031634"/>
          </a:xfrm>
        </p:spPr>
        <p:txBody>
          <a:bodyPr>
            <a:normAutofit/>
          </a:bodyPr>
          <a:lstStyle/>
          <a:p>
            <a:pPr algn="ctr"/>
            <a:r>
              <a:rPr lang="en-US" sz="2200"/>
              <a:t>A full linear model to predict the right Limit balance</a:t>
            </a:r>
          </a:p>
        </p:txBody>
      </p:sp>
      <p:pic>
        <p:nvPicPr>
          <p:cNvPr id="7" name="Picture 6" descr="An abstract genetic concept">
            <a:extLst>
              <a:ext uri="{FF2B5EF4-FFF2-40B4-BE49-F238E27FC236}">
                <a16:creationId xmlns:a16="http://schemas.microsoft.com/office/drawing/2014/main" id="{E2FD6D3A-C6B6-6D32-11A8-410AE9E8A8BA}"/>
              </a:ext>
            </a:extLst>
          </p:cNvPr>
          <p:cNvPicPr>
            <a:picLocks noChangeAspect="1"/>
          </p:cNvPicPr>
          <p:nvPr/>
        </p:nvPicPr>
        <p:blipFill>
          <a:blip r:embed="rId3"/>
          <a:srcRect l="16433" r="9956"/>
          <a:stretch/>
        </p:blipFill>
        <p:spPr>
          <a:xfrm>
            <a:off x="7467600" y="0"/>
            <a:ext cx="4724400" cy="6857998"/>
          </a:xfrm>
          <a:prstGeom prst="rect">
            <a:avLst/>
          </a:prstGeom>
        </p:spPr>
      </p:pic>
      <p:graphicFrame>
        <p:nvGraphicFramePr>
          <p:cNvPr id="23" name="Content Placeholder 2">
            <a:extLst>
              <a:ext uri="{FF2B5EF4-FFF2-40B4-BE49-F238E27FC236}">
                <a16:creationId xmlns:a16="http://schemas.microsoft.com/office/drawing/2014/main" id="{4E6E4B7E-643F-81E8-5189-FCDDB3AD969F}"/>
              </a:ext>
            </a:extLst>
          </p:cNvPr>
          <p:cNvGraphicFramePr>
            <a:graphicFrameLocks noGrp="1"/>
          </p:cNvGraphicFramePr>
          <p:nvPr>
            <p:ph idx="1"/>
            <p:extLst>
              <p:ext uri="{D42A27DB-BD31-4B8C-83A1-F6EECF244321}">
                <p14:modId xmlns:p14="http://schemas.microsoft.com/office/powerpoint/2010/main" val="382820495"/>
              </p:ext>
            </p:extLst>
          </p:nvPr>
        </p:nvGraphicFramePr>
        <p:xfrm>
          <a:off x="685801" y="1829287"/>
          <a:ext cx="6083272" cy="434291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Picture 3" descr="A screen shot of a computer screen&#10;&#10;Description automatically generated">
            <a:extLst>
              <a:ext uri="{FF2B5EF4-FFF2-40B4-BE49-F238E27FC236}">
                <a16:creationId xmlns:a16="http://schemas.microsoft.com/office/drawing/2014/main" id="{7266F6A0-BF92-4D31-3BF2-CB2C9B46C9DC}"/>
              </a:ext>
            </a:extLst>
          </p:cNvPr>
          <p:cNvPicPr>
            <a:picLocks noChangeAspect="1"/>
          </p:cNvPicPr>
          <p:nvPr/>
        </p:nvPicPr>
        <p:blipFill rotWithShape="1">
          <a:blip r:embed="rId9"/>
          <a:srcRect l="20062" t="21117" r="23830" b="20409"/>
          <a:stretch/>
        </p:blipFill>
        <p:spPr bwMode="auto">
          <a:xfrm>
            <a:off x="7773261" y="2647871"/>
            <a:ext cx="4113078" cy="2705745"/>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17557998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47A29D71-28B3-472C-8D17-34C4622435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77C5C6A8-3DFC-41EE-8BDC-AF44AF9FD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74676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6C01C6C8-762B-0A4B-F14C-AC12165BD81C}"/>
              </a:ext>
            </a:extLst>
          </p:cNvPr>
          <p:cNvSpPr>
            <a:spLocks noGrp="1"/>
          </p:cNvSpPr>
          <p:nvPr>
            <p:ph type="title"/>
          </p:nvPr>
        </p:nvSpPr>
        <p:spPr>
          <a:xfrm>
            <a:off x="698528" y="422032"/>
            <a:ext cx="6083272" cy="1106657"/>
          </a:xfrm>
        </p:spPr>
        <p:txBody>
          <a:bodyPr anchor="b">
            <a:normAutofit/>
          </a:bodyPr>
          <a:lstStyle/>
          <a:p>
            <a:pPr algn="ctr"/>
            <a:r>
              <a:rPr lang="en-US" dirty="0"/>
              <a:t>Ridge Regression</a:t>
            </a:r>
          </a:p>
        </p:txBody>
      </p:sp>
      <p:graphicFrame>
        <p:nvGraphicFramePr>
          <p:cNvPr id="39" name="Content Placeholder 8">
            <a:extLst>
              <a:ext uri="{FF2B5EF4-FFF2-40B4-BE49-F238E27FC236}">
                <a16:creationId xmlns:a16="http://schemas.microsoft.com/office/drawing/2014/main" id="{92ED7526-93B5-1635-F90A-C0C27CE3D763}"/>
              </a:ext>
            </a:extLst>
          </p:cNvPr>
          <p:cNvGraphicFramePr>
            <a:graphicFrameLocks noGrp="1"/>
          </p:cNvGraphicFramePr>
          <p:nvPr>
            <p:ph idx="1"/>
            <p:extLst>
              <p:ext uri="{D42A27DB-BD31-4B8C-83A1-F6EECF244321}">
                <p14:modId xmlns:p14="http://schemas.microsoft.com/office/powerpoint/2010/main" val="2975730320"/>
              </p:ext>
            </p:extLst>
          </p:nvPr>
        </p:nvGraphicFramePr>
        <p:xfrm>
          <a:off x="698528" y="1805354"/>
          <a:ext cx="6083272" cy="44735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 name="Picture 1" descr="An abstract genetic concept">
            <a:extLst>
              <a:ext uri="{FF2B5EF4-FFF2-40B4-BE49-F238E27FC236}">
                <a16:creationId xmlns:a16="http://schemas.microsoft.com/office/drawing/2014/main" id="{91BB6CCE-9C50-DD18-EE27-C69D0D6DB9EC}"/>
              </a:ext>
            </a:extLst>
          </p:cNvPr>
          <p:cNvPicPr>
            <a:picLocks noChangeAspect="1"/>
          </p:cNvPicPr>
          <p:nvPr/>
        </p:nvPicPr>
        <p:blipFill>
          <a:blip r:embed="rId8"/>
          <a:srcRect l="22278" r="15802"/>
          <a:stretch/>
        </p:blipFill>
        <p:spPr>
          <a:xfrm>
            <a:off x="7474322" y="0"/>
            <a:ext cx="4717678" cy="6857998"/>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5D91FB79-00EF-7F4B-F9DF-700E92280777}"/>
              </a:ext>
            </a:extLst>
          </p:cNvPr>
          <p:cNvPicPr>
            <a:picLocks noChangeAspect="1"/>
          </p:cNvPicPr>
          <p:nvPr/>
        </p:nvPicPr>
        <p:blipFill rotWithShape="1">
          <a:blip r:embed="rId9"/>
          <a:srcRect l="20817" t="24367" r="23379" b="19696"/>
          <a:stretch/>
        </p:blipFill>
        <p:spPr bwMode="auto">
          <a:xfrm>
            <a:off x="7702658" y="635249"/>
            <a:ext cx="4287854" cy="2793751"/>
          </a:xfrm>
          <a:prstGeom prst="rect">
            <a:avLst/>
          </a:prstGeom>
          <a:extLst>
            <a:ext uri="{53640926-AAD7-44D8-BBD7-CCE9431645EC}">
              <a14:shadowObscured xmlns:a14="http://schemas.microsoft.com/office/drawing/2010/main"/>
            </a:ext>
          </a:extLst>
        </p:spPr>
      </p:pic>
      <p:pic>
        <p:nvPicPr>
          <p:cNvPr id="3" name="Picture 2" descr="A screenshot of a computer&#10;&#10;Description automatically generated">
            <a:extLst>
              <a:ext uri="{FF2B5EF4-FFF2-40B4-BE49-F238E27FC236}">
                <a16:creationId xmlns:a16="http://schemas.microsoft.com/office/drawing/2014/main" id="{53A14796-046C-58A5-2F9A-B743D3AC4DC1}"/>
              </a:ext>
            </a:extLst>
          </p:cNvPr>
          <p:cNvPicPr>
            <a:picLocks noChangeAspect="1"/>
          </p:cNvPicPr>
          <p:nvPr/>
        </p:nvPicPr>
        <p:blipFill rotWithShape="1">
          <a:blip r:embed="rId10"/>
          <a:srcRect l="64705" t="61040" r="26393" b="31315"/>
          <a:stretch/>
        </p:blipFill>
        <p:spPr bwMode="auto">
          <a:xfrm>
            <a:off x="7702657" y="3885339"/>
            <a:ext cx="4287855" cy="2393541"/>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39142292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47A29D71-28B3-472C-8D17-34C4622435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7C5C6A8-3DFC-41EE-8BDC-AF44AF9FD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74676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A550F2-6D50-B425-F8D1-CB07A37FF502}"/>
              </a:ext>
            </a:extLst>
          </p:cNvPr>
          <p:cNvSpPr>
            <a:spLocks noGrp="1"/>
          </p:cNvSpPr>
          <p:nvPr>
            <p:ph type="title"/>
          </p:nvPr>
        </p:nvSpPr>
        <p:spPr>
          <a:xfrm>
            <a:off x="698528" y="422032"/>
            <a:ext cx="6083272" cy="1106657"/>
          </a:xfrm>
        </p:spPr>
        <p:txBody>
          <a:bodyPr anchor="b">
            <a:normAutofit/>
          </a:bodyPr>
          <a:lstStyle/>
          <a:p>
            <a:pPr algn="ctr"/>
            <a:r>
              <a:rPr lang="en-US" dirty="0"/>
              <a:t>Lasso Regression</a:t>
            </a:r>
          </a:p>
        </p:txBody>
      </p:sp>
      <p:pic>
        <p:nvPicPr>
          <p:cNvPr id="4" name="Content Placeholder 3" descr="An abstract genetic concept">
            <a:extLst>
              <a:ext uri="{FF2B5EF4-FFF2-40B4-BE49-F238E27FC236}">
                <a16:creationId xmlns:a16="http://schemas.microsoft.com/office/drawing/2014/main" id="{234F9F9F-3B2B-A295-4277-14F06082264A}"/>
              </a:ext>
            </a:extLst>
          </p:cNvPr>
          <p:cNvPicPr>
            <a:picLocks noChangeAspect="1"/>
          </p:cNvPicPr>
          <p:nvPr/>
        </p:nvPicPr>
        <p:blipFill>
          <a:blip r:embed="rId3"/>
          <a:srcRect l="22278" r="15802"/>
          <a:stretch/>
        </p:blipFill>
        <p:spPr>
          <a:xfrm>
            <a:off x="7467599" y="0"/>
            <a:ext cx="4724401" cy="6858000"/>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F55F3280-49C7-1638-D138-3800070A42A5}"/>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57164" t="34582" r="3461" b="25282"/>
          <a:stretch/>
        </p:blipFill>
        <p:spPr bwMode="auto">
          <a:xfrm>
            <a:off x="7703358" y="579121"/>
            <a:ext cx="4292330" cy="2573752"/>
          </a:xfrm>
          <a:prstGeom prst="rect">
            <a:avLst/>
          </a:prstGeom>
          <a:extLst>
            <a:ext uri="{53640926-AAD7-44D8-BBD7-CCE9431645EC}">
              <a14:shadowObscured xmlns:a14="http://schemas.microsoft.com/office/drawing/2010/main"/>
            </a:ext>
          </a:extLst>
        </p:spPr>
      </p:pic>
      <p:pic>
        <p:nvPicPr>
          <p:cNvPr id="5" name="Picture 4" descr="A screenshot of a computer&#10;&#10;Description automatically generated">
            <a:extLst>
              <a:ext uri="{FF2B5EF4-FFF2-40B4-BE49-F238E27FC236}">
                <a16:creationId xmlns:a16="http://schemas.microsoft.com/office/drawing/2014/main" id="{C935EE1F-5E3B-ADBB-652C-7008659AE022}"/>
              </a:ext>
            </a:extLst>
          </p:cNvPr>
          <p:cNvPicPr>
            <a:picLocks noChangeAspect="1"/>
          </p:cNvPicPr>
          <p:nvPr/>
        </p:nvPicPr>
        <p:blipFill rotWithShape="1">
          <a:blip r:embed="rId5"/>
          <a:srcRect l="64568" t="59183" r="25641" b="33403"/>
          <a:stretch/>
        </p:blipFill>
        <p:spPr bwMode="auto">
          <a:xfrm>
            <a:off x="7703358" y="3731994"/>
            <a:ext cx="4292330" cy="2236763"/>
          </a:xfrm>
          <a:prstGeom prst="rect">
            <a:avLst/>
          </a:prstGeom>
          <a:extLst>
            <a:ext uri="{53640926-AAD7-44D8-BBD7-CCE9431645EC}">
              <a14:shadowObscured xmlns:a14="http://schemas.microsoft.com/office/drawing/2010/main"/>
            </a:ext>
          </a:extLst>
        </p:spPr>
      </p:pic>
      <p:graphicFrame>
        <p:nvGraphicFramePr>
          <p:cNvPr id="15" name="Content Placeholder 7">
            <a:extLst>
              <a:ext uri="{FF2B5EF4-FFF2-40B4-BE49-F238E27FC236}">
                <a16:creationId xmlns:a16="http://schemas.microsoft.com/office/drawing/2014/main" id="{B2A95435-1A77-BF9E-210C-E89EEE28FD5A}"/>
              </a:ext>
            </a:extLst>
          </p:cNvPr>
          <p:cNvGraphicFramePr>
            <a:graphicFrameLocks noGrp="1"/>
          </p:cNvGraphicFramePr>
          <p:nvPr>
            <p:ph idx="1"/>
            <p:extLst>
              <p:ext uri="{D42A27DB-BD31-4B8C-83A1-F6EECF244321}">
                <p14:modId xmlns:p14="http://schemas.microsoft.com/office/powerpoint/2010/main" val="2665590287"/>
              </p:ext>
            </p:extLst>
          </p:nvPr>
        </p:nvGraphicFramePr>
        <p:xfrm>
          <a:off x="698528" y="1805354"/>
          <a:ext cx="6083272" cy="4473526"/>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37858377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47A29D71-28B3-472C-8D17-34C4622435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7C5C6A8-3DFC-41EE-8BDC-AF44AF9FD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74676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A550F2-6D50-B425-F8D1-CB07A37FF502}"/>
              </a:ext>
            </a:extLst>
          </p:cNvPr>
          <p:cNvSpPr>
            <a:spLocks noGrp="1"/>
          </p:cNvSpPr>
          <p:nvPr>
            <p:ph type="title"/>
          </p:nvPr>
        </p:nvSpPr>
        <p:spPr>
          <a:xfrm>
            <a:off x="698528" y="422032"/>
            <a:ext cx="6083272" cy="1106657"/>
          </a:xfrm>
        </p:spPr>
        <p:txBody>
          <a:bodyPr anchor="b">
            <a:normAutofit/>
          </a:bodyPr>
          <a:lstStyle/>
          <a:p>
            <a:pPr algn="ctr"/>
            <a:r>
              <a:rPr lang="en-US" dirty="0"/>
              <a:t>Random forest</a:t>
            </a:r>
          </a:p>
        </p:txBody>
      </p:sp>
      <p:pic>
        <p:nvPicPr>
          <p:cNvPr id="4" name="Content Placeholder 3" descr="An abstract genetic concept">
            <a:extLst>
              <a:ext uri="{FF2B5EF4-FFF2-40B4-BE49-F238E27FC236}">
                <a16:creationId xmlns:a16="http://schemas.microsoft.com/office/drawing/2014/main" id="{234F9F9F-3B2B-A295-4277-14F06082264A}"/>
              </a:ext>
            </a:extLst>
          </p:cNvPr>
          <p:cNvPicPr>
            <a:picLocks noChangeAspect="1"/>
          </p:cNvPicPr>
          <p:nvPr/>
        </p:nvPicPr>
        <p:blipFill>
          <a:blip r:embed="rId3"/>
          <a:srcRect l="22278" r="15802"/>
          <a:stretch/>
        </p:blipFill>
        <p:spPr>
          <a:xfrm>
            <a:off x="7467599" y="0"/>
            <a:ext cx="4724401" cy="6858000"/>
          </a:xfrm>
          <a:prstGeom prst="rect">
            <a:avLst/>
          </a:prstGeom>
        </p:spPr>
      </p:pic>
      <p:graphicFrame>
        <p:nvGraphicFramePr>
          <p:cNvPr id="15" name="Content Placeholder 7">
            <a:extLst>
              <a:ext uri="{FF2B5EF4-FFF2-40B4-BE49-F238E27FC236}">
                <a16:creationId xmlns:a16="http://schemas.microsoft.com/office/drawing/2014/main" id="{B2A95435-1A77-BF9E-210C-E89EEE28FD5A}"/>
              </a:ext>
            </a:extLst>
          </p:cNvPr>
          <p:cNvGraphicFramePr>
            <a:graphicFrameLocks noGrp="1"/>
          </p:cNvGraphicFramePr>
          <p:nvPr>
            <p:ph idx="1"/>
            <p:extLst>
              <p:ext uri="{D42A27DB-BD31-4B8C-83A1-F6EECF244321}">
                <p14:modId xmlns:p14="http://schemas.microsoft.com/office/powerpoint/2010/main" val="3702693783"/>
              </p:ext>
            </p:extLst>
          </p:nvPr>
        </p:nvGraphicFramePr>
        <p:xfrm>
          <a:off x="698528" y="1805354"/>
          <a:ext cx="6083272" cy="447352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Picture 2" descr="A screenshot of a computer&#10;&#10;Description automatically generated">
            <a:extLst>
              <a:ext uri="{FF2B5EF4-FFF2-40B4-BE49-F238E27FC236}">
                <a16:creationId xmlns:a16="http://schemas.microsoft.com/office/drawing/2014/main" id="{8B9E169E-C711-FBC3-FF73-7EAE141EEDBE}"/>
              </a:ext>
            </a:extLst>
          </p:cNvPr>
          <p:cNvPicPr>
            <a:picLocks noChangeAspect="1"/>
          </p:cNvPicPr>
          <p:nvPr/>
        </p:nvPicPr>
        <p:blipFill rotWithShape="1">
          <a:blip r:embed="rId9"/>
          <a:srcRect l="20667" t="33884" r="21419" b="25514"/>
          <a:stretch/>
        </p:blipFill>
        <p:spPr bwMode="auto">
          <a:xfrm>
            <a:off x="7830980" y="3022169"/>
            <a:ext cx="3944768" cy="179780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825451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47A29D71-28B3-472C-8D17-34C4622435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7C5C6A8-3DFC-41EE-8BDC-AF44AF9FD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74676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A550F2-6D50-B425-F8D1-CB07A37FF502}"/>
              </a:ext>
            </a:extLst>
          </p:cNvPr>
          <p:cNvSpPr>
            <a:spLocks noGrp="1"/>
          </p:cNvSpPr>
          <p:nvPr>
            <p:ph type="title"/>
          </p:nvPr>
        </p:nvSpPr>
        <p:spPr>
          <a:xfrm>
            <a:off x="698528" y="422032"/>
            <a:ext cx="6083272" cy="1383320"/>
          </a:xfrm>
        </p:spPr>
        <p:txBody>
          <a:bodyPr anchor="b">
            <a:normAutofit fontScale="90000"/>
          </a:bodyPr>
          <a:lstStyle/>
          <a:p>
            <a:pPr algn="ctr"/>
            <a:r>
              <a:rPr lang="en-US" dirty="0"/>
              <a:t>XGBoost</a:t>
            </a:r>
            <a:br>
              <a:rPr lang="en-US" dirty="0"/>
            </a:br>
            <a:r>
              <a:rPr lang="en-US" dirty="0"/>
              <a:t>Extreme gradient boosting</a:t>
            </a:r>
          </a:p>
        </p:txBody>
      </p:sp>
      <p:pic>
        <p:nvPicPr>
          <p:cNvPr id="4" name="Content Placeholder 3" descr="An abstract genetic concept">
            <a:extLst>
              <a:ext uri="{FF2B5EF4-FFF2-40B4-BE49-F238E27FC236}">
                <a16:creationId xmlns:a16="http://schemas.microsoft.com/office/drawing/2014/main" id="{234F9F9F-3B2B-A295-4277-14F06082264A}"/>
              </a:ext>
            </a:extLst>
          </p:cNvPr>
          <p:cNvPicPr>
            <a:picLocks noChangeAspect="1"/>
          </p:cNvPicPr>
          <p:nvPr/>
        </p:nvPicPr>
        <p:blipFill>
          <a:blip r:embed="rId3"/>
          <a:srcRect l="22278" r="15802"/>
          <a:stretch/>
        </p:blipFill>
        <p:spPr>
          <a:xfrm>
            <a:off x="7467599" y="0"/>
            <a:ext cx="4724401" cy="6858000"/>
          </a:xfrm>
          <a:prstGeom prst="rect">
            <a:avLst/>
          </a:prstGeom>
        </p:spPr>
      </p:pic>
      <p:graphicFrame>
        <p:nvGraphicFramePr>
          <p:cNvPr id="15" name="Content Placeholder 7">
            <a:extLst>
              <a:ext uri="{FF2B5EF4-FFF2-40B4-BE49-F238E27FC236}">
                <a16:creationId xmlns:a16="http://schemas.microsoft.com/office/drawing/2014/main" id="{B2A95435-1A77-BF9E-210C-E89EEE28FD5A}"/>
              </a:ext>
            </a:extLst>
          </p:cNvPr>
          <p:cNvGraphicFramePr>
            <a:graphicFrameLocks noGrp="1"/>
          </p:cNvGraphicFramePr>
          <p:nvPr>
            <p:ph idx="1"/>
            <p:extLst>
              <p:ext uri="{D42A27DB-BD31-4B8C-83A1-F6EECF244321}">
                <p14:modId xmlns:p14="http://schemas.microsoft.com/office/powerpoint/2010/main" val="51940939"/>
              </p:ext>
            </p:extLst>
          </p:nvPr>
        </p:nvGraphicFramePr>
        <p:xfrm>
          <a:off x="698528" y="1805354"/>
          <a:ext cx="6083272" cy="447352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Picture 4">
            <a:extLst>
              <a:ext uri="{FF2B5EF4-FFF2-40B4-BE49-F238E27FC236}">
                <a16:creationId xmlns:a16="http://schemas.microsoft.com/office/drawing/2014/main" id="{7610369C-3EDF-E79E-B69A-3189FC29F73D}"/>
              </a:ext>
            </a:extLst>
          </p:cNvPr>
          <p:cNvPicPr>
            <a:picLocks noChangeAspect="1"/>
          </p:cNvPicPr>
          <p:nvPr/>
        </p:nvPicPr>
        <p:blipFill rotWithShape="1">
          <a:blip r:embed="rId9"/>
          <a:srcRect l="8458" t="29063" r="37504" b="14491"/>
          <a:stretch/>
        </p:blipFill>
        <p:spPr>
          <a:xfrm>
            <a:off x="7729779" y="2479729"/>
            <a:ext cx="4200041" cy="2851688"/>
          </a:xfrm>
          <a:prstGeom prst="rect">
            <a:avLst/>
          </a:prstGeom>
        </p:spPr>
      </p:pic>
    </p:spTree>
    <p:extLst>
      <p:ext uri="{BB962C8B-B14F-4D97-AF65-F5344CB8AC3E}">
        <p14:creationId xmlns:p14="http://schemas.microsoft.com/office/powerpoint/2010/main" val="2372236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47A29D71-28B3-472C-8D17-34C4622435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7C5C6A8-3DFC-41EE-8BDC-AF44AF9FD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74676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A550F2-6D50-B425-F8D1-CB07A37FF502}"/>
              </a:ext>
            </a:extLst>
          </p:cNvPr>
          <p:cNvSpPr>
            <a:spLocks noGrp="1"/>
          </p:cNvSpPr>
          <p:nvPr>
            <p:ph type="title"/>
          </p:nvPr>
        </p:nvSpPr>
        <p:spPr>
          <a:xfrm>
            <a:off x="698528" y="422032"/>
            <a:ext cx="6083272" cy="1383320"/>
          </a:xfrm>
        </p:spPr>
        <p:txBody>
          <a:bodyPr anchor="b">
            <a:normAutofit/>
          </a:bodyPr>
          <a:lstStyle/>
          <a:p>
            <a:pPr algn="ctr"/>
            <a:r>
              <a:rPr lang="en-US" dirty="0"/>
              <a:t>Regression model performances</a:t>
            </a:r>
          </a:p>
        </p:txBody>
      </p:sp>
      <p:pic>
        <p:nvPicPr>
          <p:cNvPr id="4" name="Content Placeholder 3" descr="An abstract genetic concept">
            <a:extLst>
              <a:ext uri="{FF2B5EF4-FFF2-40B4-BE49-F238E27FC236}">
                <a16:creationId xmlns:a16="http://schemas.microsoft.com/office/drawing/2014/main" id="{234F9F9F-3B2B-A295-4277-14F06082264A}"/>
              </a:ext>
            </a:extLst>
          </p:cNvPr>
          <p:cNvPicPr>
            <a:picLocks noChangeAspect="1"/>
          </p:cNvPicPr>
          <p:nvPr/>
        </p:nvPicPr>
        <p:blipFill>
          <a:blip r:embed="rId2"/>
          <a:srcRect l="22278" r="15802"/>
          <a:stretch/>
        </p:blipFill>
        <p:spPr>
          <a:xfrm>
            <a:off x="7467599" y="0"/>
            <a:ext cx="4724401" cy="6858000"/>
          </a:xfrm>
          <a:prstGeom prst="rect">
            <a:avLst/>
          </a:prstGeom>
        </p:spPr>
      </p:pic>
      <p:graphicFrame>
        <p:nvGraphicFramePr>
          <p:cNvPr id="15" name="Content Placeholder 7">
            <a:extLst>
              <a:ext uri="{FF2B5EF4-FFF2-40B4-BE49-F238E27FC236}">
                <a16:creationId xmlns:a16="http://schemas.microsoft.com/office/drawing/2014/main" id="{B2A95435-1A77-BF9E-210C-E89EEE28FD5A}"/>
              </a:ext>
            </a:extLst>
          </p:cNvPr>
          <p:cNvGraphicFramePr>
            <a:graphicFrameLocks noGrp="1"/>
          </p:cNvGraphicFramePr>
          <p:nvPr>
            <p:ph idx="1"/>
          </p:nvPr>
        </p:nvGraphicFramePr>
        <p:xfrm>
          <a:off x="698528" y="1805354"/>
          <a:ext cx="6083272" cy="26789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Diagram 5">
            <a:extLst>
              <a:ext uri="{FF2B5EF4-FFF2-40B4-BE49-F238E27FC236}">
                <a16:creationId xmlns:a16="http://schemas.microsoft.com/office/drawing/2014/main" id="{B7146826-817E-ED63-FB56-860B8F7F1119}"/>
              </a:ext>
            </a:extLst>
          </p:cNvPr>
          <p:cNvGraphicFramePr/>
          <p:nvPr>
            <p:extLst>
              <p:ext uri="{D42A27DB-BD31-4B8C-83A1-F6EECF244321}">
                <p14:modId xmlns:p14="http://schemas.microsoft.com/office/powerpoint/2010/main" val="862351343"/>
              </p:ext>
            </p:extLst>
          </p:nvPr>
        </p:nvGraphicFramePr>
        <p:xfrm>
          <a:off x="0" y="1891988"/>
          <a:ext cx="6781799" cy="230478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8" name="Diagram 7">
            <a:extLst>
              <a:ext uri="{FF2B5EF4-FFF2-40B4-BE49-F238E27FC236}">
                <a16:creationId xmlns:a16="http://schemas.microsoft.com/office/drawing/2014/main" id="{1E9FC213-B94A-81EE-3D50-76EA93BEB3AB}"/>
              </a:ext>
            </a:extLst>
          </p:cNvPr>
          <p:cNvGraphicFramePr/>
          <p:nvPr>
            <p:extLst>
              <p:ext uri="{D42A27DB-BD31-4B8C-83A1-F6EECF244321}">
                <p14:modId xmlns:p14="http://schemas.microsoft.com/office/powerpoint/2010/main" val="2169418782"/>
              </p:ext>
            </p:extLst>
          </p:nvPr>
        </p:nvGraphicFramePr>
        <p:xfrm>
          <a:off x="349263" y="4283411"/>
          <a:ext cx="6083272" cy="1491088"/>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spTree>
    <p:extLst>
      <p:ext uri="{BB962C8B-B14F-4D97-AF65-F5344CB8AC3E}">
        <p14:creationId xmlns:p14="http://schemas.microsoft.com/office/powerpoint/2010/main" val="3203165947"/>
      </p:ext>
    </p:extLst>
  </p:cSld>
  <p:clrMapOvr>
    <a:masterClrMapping/>
  </p:clrMapOvr>
</p:sld>
</file>

<file path=ppt/theme/theme1.xml><?xml version="1.0" encoding="utf-8"?>
<a:theme xmlns:a="http://schemas.openxmlformats.org/drawingml/2006/main" name="ClassicFrameVTI">
  <a:themeElements>
    <a:clrScheme name="Custom 22">
      <a:dk1>
        <a:sysClr val="windowText" lastClr="000000"/>
      </a:dk1>
      <a:lt1>
        <a:sysClr val="window" lastClr="FFFFFF"/>
      </a:lt1>
      <a:dk2>
        <a:srgbClr val="293737"/>
      </a:dk2>
      <a:lt2>
        <a:srgbClr val="EEF2F0"/>
      </a:lt2>
      <a:accent1>
        <a:srgbClr val="749090"/>
      </a:accent1>
      <a:accent2>
        <a:srgbClr val="A5A5A5"/>
      </a:accent2>
      <a:accent3>
        <a:srgbClr val="91A39B"/>
      </a:accent3>
      <a:accent4>
        <a:srgbClr val="A9A698"/>
      </a:accent4>
      <a:accent5>
        <a:srgbClr val="A2A79A"/>
      </a:accent5>
      <a:accent6>
        <a:srgbClr val="897F65"/>
      </a:accent6>
      <a:hlink>
        <a:srgbClr val="92872F"/>
      </a:hlink>
      <a:folHlink>
        <a:srgbClr val="AB73A9"/>
      </a:folHlink>
    </a:clrScheme>
    <a:fontScheme name="Goudy and Gill Sans">
      <a:majorFont>
        <a:latin typeface="Goudy Old Style"/>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assicFrameVTI" id="{4FA2A165-EC65-4FB0-B019-8C8876A1D8E3}" vid="{9D78F1F1-8226-42FD-A1A3-975EDF6D60F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{6F6E4011-41D9-1F43-8828-022340372076}tf10001067</Template>
  <TotalTime>5743</TotalTime>
  <Words>1379</Words>
  <Application>Microsoft Macintosh PowerPoint</Application>
  <PresentationFormat>Widescreen</PresentationFormat>
  <Paragraphs>116</Paragraphs>
  <Slides>18</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Gill Sans MT</vt:lpstr>
      <vt:lpstr>Goudy Old Style</vt:lpstr>
      <vt:lpstr>Times New Roman</vt:lpstr>
      <vt:lpstr>ClassicFrameVTI</vt:lpstr>
      <vt:lpstr>Credit Card Data Modelling </vt:lpstr>
      <vt:lpstr>Project Questions</vt:lpstr>
      <vt:lpstr>Real-world application</vt:lpstr>
      <vt:lpstr>A full linear model to predict the right Limit balance</vt:lpstr>
      <vt:lpstr>Ridge Regression</vt:lpstr>
      <vt:lpstr>Lasso Regression</vt:lpstr>
      <vt:lpstr>Random forest</vt:lpstr>
      <vt:lpstr>XGBoost Extreme gradient boosting</vt:lpstr>
      <vt:lpstr>Regression model performances</vt:lpstr>
      <vt:lpstr>Logistic classification model</vt:lpstr>
      <vt:lpstr>Support Vector Machines (linear Kernel)</vt:lpstr>
      <vt:lpstr>Support Vector Machines (radial Kernel)</vt:lpstr>
      <vt:lpstr>LDA(linear discriminant Analysis)</vt:lpstr>
      <vt:lpstr>Neural Network</vt:lpstr>
      <vt:lpstr>Classification model performances</vt:lpstr>
      <vt:lpstr>Conclusions</vt:lpstr>
      <vt:lpstr>Next Steps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Credit Card Data Modelling </dc:title>
  <dc:creator>Gaonkar, Akarsh V.</dc:creator>
  <cp:lastModifiedBy>Gaonkar, Akarsh V.</cp:lastModifiedBy>
  <cp:revision>6</cp:revision>
  <dcterms:created xsi:type="dcterms:W3CDTF">2025-05-05T19:18:37Z</dcterms:created>
  <dcterms:modified xsi:type="dcterms:W3CDTF">2025-05-09T19:02:42Z</dcterms:modified>
</cp:coreProperties>
</file>

<file path=docProps/thumbnail.jpeg>
</file>